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7" r:id="rId8"/>
    <p:sldId id="262" r:id="rId9"/>
    <p:sldId id="263" r:id="rId10"/>
    <p:sldId id="264" r:id="rId11"/>
    <p:sldId id="265" r:id="rId12"/>
    <p:sldId id="266" r:id="rId13"/>
    <p:sldId id="268" r:id="rId14"/>
    <p:sldId id="270" r:id="rId15"/>
    <p:sldId id="269"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E0491D-C814-4A29-8C35-690FAD04D259}" v="37" dt="2023-04-03T19:06:12.7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disetti Vasantha" userId="d4eb18e0f4519c8f" providerId="LiveId" clId="{D8E0491D-C814-4A29-8C35-690FAD04D259}"/>
    <pc:docChg chg="undo custSel addSld delSld modSld sldOrd">
      <pc:chgData name="Medisetti Vasantha" userId="d4eb18e0f4519c8f" providerId="LiveId" clId="{D8E0491D-C814-4A29-8C35-690FAD04D259}" dt="2023-04-03T19:06:27.666" v="4483" actId="1076"/>
      <pc:docMkLst>
        <pc:docMk/>
      </pc:docMkLst>
      <pc:sldChg chg="addSp delSp modSp mod">
        <pc:chgData name="Medisetti Vasantha" userId="d4eb18e0f4519c8f" providerId="LiveId" clId="{D8E0491D-C814-4A29-8C35-690FAD04D259}" dt="2023-04-03T17:48:48.581" v="2548" actId="1076"/>
        <pc:sldMkLst>
          <pc:docMk/>
          <pc:sldMk cId="1559760964" sldId="256"/>
        </pc:sldMkLst>
        <pc:spChg chg="del mod">
          <ac:chgData name="Medisetti Vasantha" userId="d4eb18e0f4519c8f" providerId="LiveId" clId="{D8E0491D-C814-4A29-8C35-690FAD04D259}" dt="2023-04-03T17:47:57.937" v="2508" actId="478"/>
          <ac:spMkLst>
            <pc:docMk/>
            <pc:sldMk cId="1559760964" sldId="256"/>
            <ac:spMk id="2" creationId="{34BD687C-2813-661E-B8DD-0E02F23908A8}"/>
          </ac:spMkLst>
        </pc:spChg>
        <pc:spChg chg="del">
          <ac:chgData name="Medisetti Vasantha" userId="d4eb18e0f4519c8f" providerId="LiveId" clId="{D8E0491D-C814-4A29-8C35-690FAD04D259}" dt="2023-04-03T17:47:47.372" v="2495" actId="478"/>
          <ac:spMkLst>
            <pc:docMk/>
            <pc:sldMk cId="1559760964" sldId="256"/>
            <ac:spMk id="3" creationId="{65AC1E8A-B9AE-B018-BEC6-3EE12C4270CC}"/>
          </ac:spMkLst>
        </pc:spChg>
        <pc:spChg chg="add mod">
          <ac:chgData name="Medisetti Vasantha" userId="d4eb18e0f4519c8f" providerId="LiveId" clId="{D8E0491D-C814-4A29-8C35-690FAD04D259}" dt="2023-04-03T17:48:48.581" v="2548" actId="1076"/>
          <ac:spMkLst>
            <pc:docMk/>
            <pc:sldMk cId="1559760964" sldId="256"/>
            <ac:spMk id="4" creationId="{DFD4F4C5-89FF-8CEB-878D-3294F97452E1}"/>
          </ac:spMkLst>
        </pc:spChg>
      </pc:sldChg>
      <pc:sldChg chg="modSp mod">
        <pc:chgData name="Medisetti Vasantha" userId="d4eb18e0f4519c8f" providerId="LiveId" clId="{D8E0491D-C814-4A29-8C35-690FAD04D259}" dt="2023-04-03T16:18:17.151" v="755" actId="20577"/>
        <pc:sldMkLst>
          <pc:docMk/>
          <pc:sldMk cId="4236912558" sldId="257"/>
        </pc:sldMkLst>
        <pc:spChg chg="mod">
          <ac:chgData name="Medisetti Vasantha" userId="d4eb18e0f4519c8f" providerId="LiveId" clId="{D8E0491D-C814-4A29-8C35-690FAD04D259}" dt="2023-04-03T16:18:17.151" v="755" actId="20577"/>
          <ac:spMkLst>
            <pc:docMk/>
            <pc:sldMk cId="4236912558" sldId="257"/>
            <ac:spMk id="3" creationId="{7E3FE46F-20D1-A830-5DA8-1C9692863201}"/>
          </ac:spMkLst>
        </pc:spChg>
        <pc:picChg chg="mod">
          <ac:chgData name="Medisetti Vasantha" userId="d4eb18e0f4519c8f" providerId="LiveId" clId="{D8E0491D-C814-4A29-8C35-690FAD04D259}" dt="2023-04-03T16:16:19.692" v="665" actId="1076"/>
          <ac:picMkLst>
            <pc:docMk/>
            <pc:sldMk cId="4236912558" sldId="257"/>
            <ac:picMk id="7" creationId="{936E72DC-AC50-4363-AE8E-DA685592EEA1}"/>
          </ac:picMkLst>
        </pc:picChg>
      </pc:sldChg>
      <pc:sldChg chg="addSp modSp new mod">
        <pc:chgData name="Medisetti Vasantha" userId="d4eb18e0f4519c8f" providerId="LiveId" clId="{D8E0491D-C814-4A29-8C35-690FAD04D259}" dt="2023-04-03T16:23:20.962" v="929" actId="1076"/>
        <pc:sldMkLst>
          <pc:docMk/>
          <pc:sldMk cId="2082542421" sldId="268"/>
        </pc:sldMkLst>
        <pc:spChg chg="mod">
          <ac:chgData name="Medisetti Vasantha" userId="d4eb18e0f4519c8f" providerId="LiveId" clId="{D8E0491D-C814-4A29-8C35-690FAD04D259}" dt="2023-04-03T16:14:04.768" v="605" actId="20577"/>
          <ac:spMkLst>
            <pc:docMk/>
            <pc:sldMk cId="2082542421" sldId="268"/>
            <ac:spMk id="2" creationId="{FF823257-8B9F-9A14-FF5F-9F0DE2EC4CCF}"/>
          </ac:spMkLst>
        </pc:spChg>
        <pc:spChg chg="mod">
          <ac:chgData name="Medisetti Vasantha" userId="d4eb18e0f4519c8f" providerId="LiveId" clId="{D8E0491D-C814-4A29-8C35-690FAD04D259}" dt="2023-04-03T16:23:17.282" v="928" actId="14100"/>
          <ac:spMkLst>
            <pc:docMk/>
            <pc:sldMk cId="2082542421" sldId="268"/>
            <ac:spMk id="3" creationId="{DA4C4E66-5FB9-3CCE-FE68-87E30896EA10}"/>
          </ac:spMkLst>
        </pc:spChg>
        <pc:picChg chg="add mod">
          <ac:chgData name="Medisetti Vasantha" userId="d4eb18e0f4519c8f" providerId="LiveId" clId="{D8E0491D-C814-4A29-8C35-690FAD04D259}" dt="2023-04-03T16:23:20.962" v="929" actId="1076"/>
          <ac:picMkLst>
            <pc:docMk/>
            <pc:sldMk cId="2082542421" sldId="268"/>
            <ac:picMk id="5" creationId="{5A1257D0-E3FF-AFD6-CF72-16A76F8D7CE8}"/>
          </ac:picMkLst>
        </pc:picChg>
      </pc:sldChg>
      <pc:sldChg chg="new del">
        <pc:chgData name="Medisetti Vasantha" userId="d4eb18e0f4519c8f" providerId="LiveId" clId="{D8E0491D-C814-4A29-8C35-690FAD04D259}" dt="2023-04-03T16:03:28.530" v="1" actId="47"/>
        <pc:sldMkLst>
          <pc:docMk/>
          <pc:sldMk cId="4292002802" sldId="268"/>
        </pc:sldMkLst>
      </pc:sldChg>
      <pc:sldChg chg="addSp delSp modSp new mod">
        <pc:chgData name="Medisetti Vasantha" userId="d4eb18e0f4519c8f" providerId="LiveId" clId="{D8E0491D-C814-4A29-8C35-690FAD04D259}" dt="2023-04-03T16:55:53.129" v="1984" actId="20577"/>
        <pc:sldMkLst>
          <pc:docMk/>
          <pc:sldMk cId="705336783" sldId="269"/>
        </pc:sldMkLst>
        <pc:spChg chg="del">
          <ac:chgData name="Medisetti Vasantha" userId="d4eb18e0f4519c8f" providerId="LiveId" clId="{D8E0491D-C814-4A29-8C35-690FAD04D259}" dt="2023-04-03T16:35:19.104" v="1257" actId="478"/>
          <ac:spMkLst>
            <pc:docMk/>
            <pc:sldMk cId="705336783" sldId="269"/>
            <ac:spMk id="2" creationId="{31EEEA5C-A038-C4C3-543B-92061261ECA0}"/>
          </ac:spMkLst>
        </pc:spChg>
        <pc:spChg chg="add del mod">
          <ac:chgData name="Medisetti Vasantha" userId="d4eb18e0f4519c8f" providerId="LiveId" clId="{D8E0491D-C814-4A29-8C35-690FAD04D259}" dt="2023-04-03T16:55:53.129" v="1984" actId="20577"/>
          <ac:spMkLst>
            <pc:docMk/>
            <pc:sldMk cId="705336783" sldId="269"/>
            <ac:spMk id="3" creationId="{793F165D-B1D9-D415-898D-0989556363DD}"/>
          </ac:spMkLst>
        </pc:spChg>
        <pc:picChg chg="add mod">
          <ac:chgData name="Medisetti Vasantha" userId="d4eb18e0f4519c8f" providerId="LiveId" clId="{D8E0491D-C814-4A29-8C35-690FAD04D259}" dt="2023-04-03T16:42:40.004" v="1321" actId="1076"/>
          <ac:picMkLst>
            <pc:docMk/>
            <pc:sldMk cId="705336783" sldId="269"/>
            <ac:picMk id="5" creationId="{68DC3019-0E49-19BA-BE68-F714E6F1797D}"/>
          </ac:picMkLst>
        </pc:picChg>
        <pc:picChg chg="add del mod">
          <ac:chgData name="Medisetti Vasantha" userId="d4eb18e0f4519c8f" providerId="LiveId" clId="{D8E0491D-C814-4A29-8C35-690FAD04D259}" dt="2023-04-03T16:48:39.760" v="1660" actId="478"/>
          <ac:picMkLst>
            <pc:docMk/>
            <pc:sldMk cId="705336783" sldId="269"/>
            <ac:picMk id="7" creationId="{8F2E7579-C6F3-1845-EDEE-F29F61A4D2F8}"/>
          </ac:picMkLst>
        </pc:picChg>
        <pc:picChg chg="add mod">
          <ac:chgData name="Medisetti Vasantha" userId="d4eb18e0f4519c8f" providerId="LiveId" clId="{D8E0491D-C814-4A29-8C35-690FAD04D259}" dt="2023-04-03T16:49:29.174" v="1671" actId="1076"/>
          <ac:picMkLst>
            <pc:docMk/>
            <pc:sldMk cId="705336783" sldId="269"/>
            <ac:picMk id="9" creationId="{FD546AC9-164D-5D94-9F66-450C3B66580A}"/>
          </ac:picMkLst>
        </pc:picChg>
      </pc:sldChg>
      <pc:sldChg chg="addSp delSp modSp new mod ord">
        <pc:chgData name="Medisetti Vasantha" userId="d4eb18e0f4519c8f" providerId="LiveId" clId="{D8E0491D-C814-4A29-8C35-690FAD04D259}" dt="2023-04-03T16:35:07.275" v="1256" actId="1076"/>
        <pc:sldMkLst>
          <pc:docMk/>
          <pc:sldMk cId="927368464" sldId="270"/>
        </pc:sldMkLst>
        <pc:spChg chg="del">
          <ac:chgData name="Medisetti Vasantha" userId="d4eb18e0f4519c8f" providerId="LiveId" clId="{D8E0491D-C814-4A29-8C35-690FAD04D259}" dt="2023-04-03T16:23:37.015" v="932" actId="478"/>
          <ac:spMkLst>
            <pc:docMk/>
            <pc:sldMk cId="927368464" sldId="270"/>
            <ac:spMk id="2" creationId="{E350C9FF-D960-1DFC-7C77-4038E5C55C29}"/>
          </ac:spMkLst>
        </pc:spChg>
        <pc:spChg chg="del mod">
          <ac:chgData name="Medisetti Vasantha" userId="d4eb18e0f4519c8f" providerId="LiveId" clId="{D8E0491D-C814-4A29-8C35-690FAD04D259}" dt="2023-04-03T16:24:29.034" v="936" actId="931"/>
          <ac:spMkLst>
            <pc:docMk/>
            <pc:sldMk cId="927368464" sldId="270"/>
            <ac:spMk id="3" creationId="{97DF2727-875C-A8B3-E43B-821C893FA13E}"/>
          </ac:spMkLst>
        </pc:spChg>
        <pc:spChg chg="add mod">
          <ac:chgData name="Medisetti Vasantha" userId="d4eb18e0f4519c8f" providerId="LiveId" clId="{D8E0491D-C814-4A29-8C35-690FAD04D259}" dt="2023-04-03T16:35:00.783" v="1254" actId="6549"/>
          <ac:spMkLst>
            <pc:docMk/>
            <pc:sldMk cId="927368464" sldId="270"/>
            <ac:spMk id="7" creationId="{7C4EF066-00A3-D6F0-991D-FD6CC9F05669}"/>
          </ac:spMkLst>
        </pc:spChg>
        <pc:spChg chg="add del mod">
          <ac:chgData name="Medisetti Vasantha" userId="d4eb18e0f4519c8f" providerId="LiveId" clId="{D8E0491D-C814-4A29-8C35-690FAD04D259}" dt="2023-04-03T16:31:35.672" v="1096" actId="478"/>
          <ac:spMkLst>
            <pc:docMk/>
            <pc:sldMk cId="927368464" sldId="270"/>
            <ac:spMk id="8" creationId="{15E4CB87-F6F4-DDDE-2EDE-6DDA5CB9857B}"/>
          </ac:spMkLst>
        </pc:spChg>
        <pc:picChg chg="add mod">
          <ac:chgData name="Medisetti Vasantha" userId="d4eb18e0f4519c8f" providerId="LiveId" clId="{D8E0491D-C814-4A29-8C35-690FAD04D259}" dt="2023-04-03T16:24:37.219" v="939" actId="1076"/>
          <ac:picMkLst>
            <pc:docMk/>
            <pc:sldMk cId="927368464" sldId="270"/>
            <ac:picMk id="5" creationId="{018EE008-AB1D-1646-8414-C9B38C773C75}"/>
          </ac:picMkLst>
        </pc:picChg>
        <pc:picChg chg="add mod">
          <ac:chgData name="Medisetti Vasantha" userId="d4eb18e0f4519c8f" providerId="LiveId" clId="{D8E0491D-C814-4A29-8C35-690FAD04D259}" dt="2023-04-03T16:35:07.275" v="1256" actId="1076"/>
          <ac:picMkLst>
            <pc:docMk/>
            <pc:sldMk cId="927368464" sldId="270"/>
            <ac:picMk id="10" creationId="{2AC49B51-B7D5-DFE4-40A5-5A8961C402C8}"/>
          </ac:picMkLst>
        </pc:picChg>
      </pc:sldChg>
      <pc:sldChg chg="addSp delSp modSp new mod">
        <pc:chgData name="Medisetti Vasantha" userId="d4eb18e0f4519c8f" providerId="LiveId" clId="{D8E0491D-C814-4A29-8C35-690FAD04D259}" dt="2023-04-03T16:56:50.781" v="2035" actId="1076"/>
        <pc:sldMkLst>
          <pc:docMk/>
          <pc:sldMk cId="1106197037" sldId="271"/>
        </pc:sldMkLst>
        <pc:spChg chg="del">
          <ac:chgData name="Medisetti Vasantha" userId="d4eb18e0f4519c8f" providerId="LiveId" clId="{D8E0491D-C814-4A29-8C35-690FAD04D259}" dt="2023-04-03T16:51:13.501" v="1704" actId="478"/>
          <ac:spMkLst>
            <pc:docMk/>
            <pc:sldMk cId="1106197037" sldId="271"/>
            <ac:spMk id="2" creationId="{7B3A3EB2-9341-C6B2-A825-955B563BF166}"/>
          </ac:spMkLst>
        </pc:spChg>
        <pc:spChg chg="del mod">
          <ac:chgData name="Medisetti Vasantha" userId="d4eb18e0f4519c8f" providerId="LiveId" clId="{D8E0491D-C814-4A29-8C35-690FAD04D259}" dt="2023-04-03T16:52:08.943" v="1707" actId="931"/>
          <ac:spMkLst>
            <pc:docMk/>
            <pc:sldMk cId="1106197037" sldId="271"/>
            <ac:spMk id="3" creationId="{3CF032C6-31BD-F2E7-1AED-F5C2EE725238}"/>
          </ac:spMkLst>
        </pc:spChg>
        <pc:spChg chg="add mod">
          <ac:chgData name="Medisetti Vasantha" userId="d4eb18e0f4519c8f" providerId="LiveId" clId="{D8E0491D-C814-4A29-8C35-690FAD04D259}" dt="2023-04-03T16:56:13.883" v="2029" actId="20577"/>
          <ac:spMkLst>
            <pc:docMk/>
            <pc:sldMk cId="1106197037" sldId="271"/>
            <ac:spMk id="7" creationId="{C10CCBA6-F892-A945-2ED8-55BAD08CEAF0}"/>
          </ac:spMkLst>
        </pc:spChg>
        <pc:picChg chg="add mod">
          <ac:chgData name="Medisetti Vasantha" userId="d4eb18e0f4519c8f" providerId="LiveId" clId="{D8E0491D-C814-4A29-8C35-690FAD04D259}" dt="2023-04-03T16:53:27.034" v="1857" actId="1076"/>
          <ac:picMkLst>
            <pc:docMk/>
            <pc:sldMk cId="1106197037" sldId="271"/>
            <ac:picMk id="5" creationId="{A62D5F3E-906F-F399-327E-FC015D08E19C}"/>
          </ac:picMkLst>
        </pc:picChg>
        <pc:picChg chg="add mod">
          <ac:chgData name="Medisetti Vasantha" userId="d4eb18e0f4519c8f" providerId="LiveId" clId="{D8E0491D-C814-4A29-8C35-690FAD04D259}" dt="2023-04-03T16:56:50.781" v="2035" actId="1076"/>
          <ac:picMkLst>
            <pc:docMk/>
            <pc:sldMk cId="1106197037" sldId="271"/>
            <ac:picMk id="9" creationId="{41B3E2F8-247D-FF11-5ABD-D9D9F6A28967}"/>
          </ac:picMkLst>
        </pc:picChg>
      </pc:sldChg>
      <pc:sldChg chg="addSp delSp modSp new mod">
        <pc:chgData name="Medisetti Vasantha" userId="d4eb18e0f4519c8f" providerId="LiveId" clId="{D8E0491D-C814-4A29-8C35-690FAD04D259}" dt="2023-04-03T18:31:11.245" v="3008" actId="20578"/>
        <pc:sldMkLst>
          <pc:docMk/>
          <pc:sldMk cId="2675550226" sldId="272"/>
        </pc:sldMkLst>
        <pc:spChg chg="del">
          <ac:chgData name="Medisetti Vasantha" userId="d4eb18e0f4519c8f" providerId="LiveId" clId="{D8E0491D-C814-4A29-8C35-690FAD04D259}" dt="2023-04-03T16:57:00.339" v="2037" actId="478"/>
          <ac:spMkLst>
            <pc:docMk/>
            <pc:sldMk cId="2675550226" sldId="272"/>
            <ac:spMk id="2" creationId="{C563EE19-5FBE-2749-7546-01572C0078E4}"/>
          </ac:spMkLst>
        </pc:spChg>
        <pc:spChg chg="mod">
          <ac:chgData name="Medisetti Vasantha" userId="d4eb18e0f4519c8f" providerId="LiveId" clId="{D8E0491D-C814-4A29-8C35-690FAD04D259}" dt="2023-04-03T18:31:11.245" v="3008" actId="20578"/>
          <ac:spMkLst>
            <pc:docMk/>
            <pc:sldMk cId="2675550226" sldId="272"/>
            <ac:spMk id="3" creationId="{9DB2E3CB-DDAC-197D-2A65-DB3065F9107D}"/>
          </ac:spMkLst>
        </pc:spChg>
        <pc:spChg chg="add del">
          <ac:chgData name="Medisetti Vasantha" userId="d4eb18e0f4519c8f" providerId="LiveId" clId="{D8E0491D-C814-4A29-8C35-690FAD04D259}" dt="2023-04-03T18:15:12.610" v="2590"/>
          <ac:spMkLst>
            <pc:docMk/>
            <pc:sldMk cId="2675550226" sldId="272"/>
            <ac:spMk id="6" creationId="{BD8F745A-F4C9-C4E0-14D2-68D3DB40B652}"/>
          </ac:spMkLst>
        </pc:spChg>
        <pc:picChg chg="add mod">
          <ac:chgData name="Medisetti Vasantha" userId="d4eb18e0f4519c8f" providerId="LiveId" clId="{D8E0491D-C814-4A29-8C35-690FAD04D259}" dt="2023-04-03T18:30:56.795" v="3006" actId="1076"/>
          <ac:picMkLst>
            <pc:docMk/>
            <pc:sldMk cId="2675550226" sldId="272"/>
            <ac:picMk id="5" creationId="{D762B7BF-2047-A9C6-F845-762180A8FD25}"/>
          </ac:picMkLst>
        </pc:picChg>
      </pc:sldChg>
      <pc:sldChg chg="addSp delSp modSp new mod">
        <pc:chgData name="Medisetti Vasantha" userId="d4eb18e0f4519c8f" providerId="LiveId" clId="{D8E0491D-C814-4A29-8C35-690FAD04D259}" dt="2023-04-03T18:29:25.692" v="3001" actId="1076"/>
        <pc:sldMkLst>
          <pc:docMk/>
          <pc:sldMk cId="3359032" sldId="273"/>
        </pc:sldMkLst>
        <pc:spChg chg="del">
          <ac:chgData name="Medisetti Vasantha" userId="d4eb18e0f4519c8f" providerId="LiveId" clId="{D8E0491D-C814-4A29-8C35-690FAD04D259}" dt="2023-04-03T18:23:17.327" v="2840" actId="478"/>
          <ac:spMkLst>
            <pc:docMk/>
            <pc:sldMk cId="3359032" sldId="273"/>
            <ac:spMk id="2" creationId="{DA223699-A5F6-0CD2-E9E8-2140242197E4}"/>
          </ac:spMkLst>
        </pc:spChg>
        <pc:spChg chg="mod">
          <ac:chgData name="Medisetti Vasantha" userId="d4eb18e0f4519c8f" providerId="LiveId" clId="{D8E0491D-C814-4A29-8C35-690FAD04D259}" dt="2023-04-03T18:27:54.920" v="2992" actId="20577"/>
          <ac:spMkLst>
            <pc:docMk/>
            <pc:sldMk cId="3359032" sldId="273"/>
            <ac:spMk id="3" creationId="{9680DD8C-D8A9-882C-3AC5-F5CD8D074D52}"/>
          </ac:spMkLst>
        </pc:spChg>
        <pc:picChg chg="add mod">
          <ac:chgData name="Medisetti Vasantha" userId="d4eb18e0f4519c8f" providerId="LiveId" clId="{D8E0491D-C814-4A29-8C35-690FAD04D259}" dt="2023-04-03T18:23:50.501" v="2851" actId="14100"/>
          <ac:picMkLst>
            <pc:docMk/>
            <pc:sldMk cId="3359032" sldId="273"/>
            <ac:picMk id="5" creationId="{FA9873A1-0AD9-FA29-A4D1-5F762F503438}"/>
          </ac:picMkLst>
        </pc:picChg>
        <pc:picChg chg="add mod">
          <ac:chgData name="Medisetti Vasantha" userId="d4eb18e0f4519c8f" providerId="LiveId" clId="{D8E0491D-C814-4A29-8C35-690FAD04D259}" dt="2023-04-03T18:29:25.692" v="3001" actId="1076"/>
          <ac:picMkLst>
            <pc:docMk/>
            <pc:sldMk cId="3359032" sldId="273"/>
            <ac:picMk id="7" creationId="{FC06D22D-59EB-2FF0-E4AC-DC47A19FD961}"/>
          </ac:picMkLst>
        </pc:picChg>
      </pc:sldChg>
      <pc:sldChg chg="addSp delSp modSp new mod">
        <pc:chgData name="Medisetti Vasantha" userId="d4eb18e0f4519c8f" providerId="LiveId" clId="{D8E0491D-C814-4A29-8C35-690FAD04D259}" dt="2023-04-03T18:41:38.476" v="3564" actId="5793"/>
        <pc:sldMkLst>
          <pc:docMk/>
          <pc:sldMk cId="2252140233" sldId="274"/>
        </pc:sldMkLst>
        <pc:spChg chg="del">
          <ac:chgData name="Medisetti Vasantha" userId="d4eb18e0f4519c8f" providerId="LiveId" clId="{D8E0491D-C814-4A29-8C35-690FAD04D259}" dt="2023-04-03T18:29:34.217" v="3003" actId="478"/>
          <ac:spMkLst>
            <pc:docMk/>
            <pc:sldMk cId="2252140233" sldId="274"/>
            <ac:spMk id="2" creationId="{11FF0CDC-AE0A-EF1C-5B32-A9789CA03D55}"/>
          </ac:spMkLst>
        </pc:spChg>
        <pc:spChg chg="mod">
          <ac:chgData name="Medisetti Vasantha" userId="d4eb18e0f4519c8f" providerId="LiveId" clId="{D8E0491D-C814-4A29-8C35-690FAD04D259}" dt="2023-04-03T18:41:38.476" v="3564" actId="5793"/>
          <ac:spMkLst>
            <pc:docMk/>
            <pc:sldMk cId="2252140233" sldId="274"/>
            <ac:spMk id="3" creationId="{A75605A4-B1B2-313C-2227-8713FBA2B51E}"/>
          </ac:spMkLst>
        </pc:spChg>
        <pc:spChg chg="add del mod">
          <ac:chgData name="Medisetti Vasantha" userId="d4eb18e0f4519c8f" providerId="LiveId" clId="{D8E0491D-C814-4A29-8C35-690FAD04D259}" dt="2023-04-03T18:32:52.613" v="3104" actId="478"/>
          <ac:spMkLst>
            <pc:docMk/>
            <pc:sldMk cId="2252140233" sldId="274"/>
            <ac:spMk id="5" creationId="{7516AE64-F587-CA6B-B7AF-675F20C49301}"/>
          </ac:spMkLst>
        </pc:spChg>
        <pc:picChg chg="add mod">
          <ac:chgData name="Medisetti Vasantha" userId="d4eb18e0f4519c8f" providerId="LiveId" clId="{D8E0491D-C814-4A29-8C35-690FAD04D259}" dt="2023-04-03T18:38:52.322" v="3425" actId="1076"/>
          <ac:picMkLst>
            <pc:docMk/>
            <pc:sldMk cId="2252140233" sldId="274"/>
            <ac:picMk id="7" creationId="{23E2A69D-F498-75C5-0A45-C31593966BAD}"/>
          </ac:picMkLst>
        </pc:picChg>
      </pc:sldChg>
      <pc:sldChg chg="addSp delSp modSp new mod">
        <pc:chgData name="Medisetti Vasantha" userId="d4eb18e0f4519c8f" providerId="LiveId" clId="{D8E0491D-C814-4A29-8C35-690FAD04D259}" dt="2023-04-03T18:51:39.667" v="4087" actId="14100"/>
        <pc:sldMkLst>
          <pc:docMk/>
          <pc:sldMk cId="162769625" sldId="275"/>
        </pc:sldMkLst>
        <pc:spChg chg="del">
          <ac:chgData name="Medisetti Vasantha" userId="d4eb18e0f4519c8f" providerId="LiveId" clId="{D8E0491D-C814-4A29-8C35-690FAD04D259}" dt="2023-04-03T18:41:44.307" v="3566" actId="478"/>
          <ac:spMkLst>
            <pc:docMk/>
            <pc:sldMk cId="162769625" sldId="275"/>
            <ac:spMk id="2" creationId="{09AF6AB4-C29D-337E-DD33-C2FEEA88FDF0}"/>
          </ac:spMkLst>
        </pc:spChg>
        <pc:spChg chg="add del mod">
          <ac:chgData name="Medisetti Vasantha" userId="d4eb18e0f4519c8f" providerId="LiveId" clId="{D8E0491D-C814-4A29-8C35-690FAD04D259}" dt="2023-04-03T18:51:30.780" v="4083" actId="14100"/>
          <ac:spMkLst>
            <pc:docMk/>
            <pc:sldMk cId="162769625" sldId="275"/>
            <ac:spMk id="3" creationId="{E41A1F0E-FA2C-BF0B-8F2A-E2AB90C5CB8D}"/>
          </ac:spMkLst>
        </pc:spChg>
        <pc:picChg chg="add del mod">
          <ac:chgData name="Medisetti Vasantha" userId="d4eb18e0f4519c8f" providerId="LiveId" clId="{D8E0491D-C814-4A29-8C35-690FAD04D259}" dt="2023-04-03T18:42:04.004" v="3576" actId="931"/>
          <ac:picMkLst>
            <pc:docMk/>
            <pc:sldMk cId="162769625" sldId="275"/>
            <ac:picMk id="5" creationId="{EA002A5C-6917-5005-F07D-128BF5CAEFA4}"/>
          </ac:picMkLst>
        </pc:picChg>
        <pc:picChg chg="add mod">
          <ac:chgData name="Medisetti Vasantha" userId="d4eb18e0f4519c8f" providerId="LiveId" clId="{D8E0491D-C814-4A29-8C35-690FAD04D259}" dt="2023-04-03T18:42:59.457" v="3639" actId="1076"/>
          <ac:picMkLst>
            <pc:docMk/>
            <pc:sldMk cId="162769625" sldId="275"/>
            <ac:picMk id="7" creationId="{317E8F28-CE47-9275-91D6-C66FE30FC4A1}"/>
          </ac:picMkLst>
        </pc:picChg>
        <pc:picChg chg="add mod">
          <ac:chgData name="Medisetti Vasantha" userId="d4eb18e0f4519c8f" providerId="LiveId" clId="{D8E0491D-C814-4A29-8C35-690FAD04D259}" dt="2023-04-03T18:51:39.667" v="4087" actId="14100"/>
          <ac:picMkLst>
            <pc:docMk/>
            <pc:sldMk cId="162769625" sldId="275"/>
            <ac:picMk id="9" creationId="{C4D28D66-6FD5-D627-2E87-57EE1AA45DD9}"/>
          </ac:picMkLst>
        </pc:picChg>
      </pc:sldChg>
      <pc:sldChg chg="addSp delSp modSp new mod">
        <pc:chgData name="Medisetti Vasantha" userId="d4eb18e0f4519c8f" providerId="LiveId" clId="{D8E0491D-C814-4A29-8C35-690FAD04D259}" dt="2023-04-03T19:00:27.717" v="4373" actId="12"/>
        <pc:sldMkLst>
          <pc:docMk/>
          <pc:sldMk cId="804872235" sldId="276"/>
        </pc:sldMkLst>
        <pc:spChg chg="del">
          <ac:chgData name="Medisetti Vasantha" userId="d4eb18e0f4519c8f" providerId="LiveId" clId="{D8E0491D-C814-4A29-8C35-690FAD04D259}" dt="2023-04-03T18:53:03.167" v="4089" actId="478"/>
          <ac:spMkLst>
            <pc:docMk/>
            <pc:sldMk cId="804872235" sldId="276"/>
            <ac:spMk id="2" creationId="{517D9FB5-C962-B5F8-81F5-26B6655D35EC}"/>
          </ac:spMkLst>
        </pc:spChg>
        <pc:spChg chg="mod">
          <ac:chgData name="Medisetti Vasantha" userId="d4eb18e0f4519c8f" providerId="LiveId" clId="{D8E0491D-C814-4A29-8C35-690FAD04D259}" dt="2023-04-03T19:00:27.717" v="4373" actId="12"/>
          <ac:spMkLst>
            <pc:docMk/>
            <pc:sldMk cId="804872235" sldId="276"/>
            <ac:spMk id="3" creationId="{D1BB2843-99B3-221F-C300-239D49887A41}"/>
          </ac:spMkLst>
        </pc:spChg>
        <pc:spChg chg="add del mod">
          <ac:chgData name="Medisetti Vasantha" userId="d4eb18e0f4519c8f" providerId="LiveId" clId="{D8E0491D-C814-4A29-8C35-690FAD04D259}" dt="2023-04-03T18:54:07.293" v="4178"/>
          <ac:spMkLst>
            <pc:docMk/>
            <pc:sldMk cId="804872235" sldId="276"/>
            <ac:spMk id="4" creationId="{7FAD00E6-4B1B-7901-62FA-ED60AA73C181}"/>
          </ac:spMkLst>
        </pc:spChg>
        <pc:spChg chg="add mod">
          <ac:chgData name="Medisetti Vasantha" userId="d4eb18e0f4519c8f" providerId="LiveId" clId="{D8E0491D-C814-4A29-8C35-690FAD04D259}" dt="2023-04-03T18:55:34.639" v="4191" actId="255"/>
          <ac:spMkLst>
            <pc:docMk/>
            <pc:sldMk cId="804872235" sldId="276"/>
            <ac:spMk id="5" creationId="{0E35741D-6116-EDA9-853A-7CB8713BBEA3}"/>
          </ac:spMkLst>
        </pc:spChg>
        <pc:picChg chg="add mod">
          <ac:chgData name="Medisetti Vasantha" userId="d4eb18e0f4519c8f" providerId="LiveId" clId="{D8E0491D-C814-4A29-8C35-690FAD04D259}" dt="2023-04-03T18:58:16.751" v="4302" actId="1076"/>
          <ac:picMkLst>
            <pc:docMk/>
            <pc:sldMk cId="804872235" sldId="276"/>
            <ac:picMk id="7" creationId="{4828175A-000B-4888-F9F5-DE8CC64BA61F}"/>
          </ac:picMkLst>
        </pc:picChg>
      </pc:sldChg>
      <pc:sldChg chg="addSp delSp modSp new mod">
        <pc:chgData name="Medisetti Vasantha" userId="d4eb18e0f4519c8f" providerId="LiveId" clId="{D8E0491D-C814-4A29-8C35-690FAD04D259}" dt="2023-04-03T19:06:27.666" v="4483" actId="1076"/>
        <pc:sldMkLst>
          <pc:docMk/>
          <pc:sldMk cId="3547184567" sldId="277"/>
        </pc:sldMkLst>
        <pc:spChg chg="del">
          <ac:chgData name="Medisetti Vasantha" userId="d4eb18e0f4519c8f" providerId="LiveId" clId="{D8E0491D-C814-4A29-8C35-690FAD04D259}" dt="2023-04-03T19:00:34.166" v="4375" actId="478"/>
          <ac:spMkLst>
            <pc:docMk/>
            <pc:sldMk cId="3547184567" sldId="277"/>
            <ac:spMk id="2" creationId="{6889409D-CC62-DDFF-BAF6-886CC79B0A17}"/>
          </ac:spMkLst>
        </pc:spChg>
        <pc:spChg chg="mod">
          <ac:chgData name="Medisetti Vasantha" userId="d4eb18e0f4519c8f" providerId="LiveId" clId="{D8E0491D-C814-4A29-8C35-690FAD04D259}" dt="2023-04-03T19:05:39.662" v="4473" actId="20577"/>
          <ac:spMkLst>
            <pc:docMk/>
            <pc:sldMk cId="3547184567" sldId="277"/>
            <ac:spMk id="3" creationId="{4BDCDE18-3567-1C76-DCD4-DFC70161E98F}"/>
          </ac:spMkLst>
        </pc:spChg>
        <pc:picChg chg="add mod">
          <ac:chgData name="Medisetti Vasantha" userId="d4eb18e0f4519c8f" providerId="LiveId" clId="{D8E0491D-C814-4A29-8C35-690FAD04D259}" dt="2023-04-03T19:00:57.068" v="4385" actId="1076"/>
          <ac:picMkLst>
            <pc:docMk/>
            <pc:sldMk cId="3547184567" sldId="277"/>
            <ac:picMk id="5" creationId="{4A92D472-4B61-BD4D-6B76-E76262C8597A}"/>
          </ac:picMkLst>
        </pc:picChg>
        <pc:picChg chg="add del mod">
          <ac:chgData name="Medisetti Vasantha" userId="d4eb18e0f4519c8f" providerId="LiveId" clId="{D8E0491D-C814-4A29-8C35-690FAD04D259}" dt="2023-04-03T19:05:50.366" v="4475" actId="931"/>
          <ac:picMkLst>
            <pc:docMk/>
            <pc:sldMk cId="3547184567" sldId="277"/>
            <ac:picMk id="7" creationId="{A74F41B0-84C4-07D7-D4D3-4BF133E82D35}"/>
          </ac:picMkLst>
        </pc:picChg>
        <pc:picChg chg="add mod">
          <ac:chgData name="Medisetti Vasantha" userId="d4eb18e0f4519c8f" providerId="LiveId" clId="{D8E0491D-C814-4A29-8C35-690FAD04D259}" dt="2023-04-03T19:06:27.666" v="4483" actId="1076"/>
          <ac:picMkLst>
            <pc:docMk/>
            <pc:sldMk cId="3547184567" sldId="277"/>
            <ac:picMk id="9" creationId="{69478859-4375-3C96-25A5-05E2D7DC1E3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233F8-84FD-BEEC-9EBA-0BC139252A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749E7AB-2A6F-97DA-9D1D-06893A8D6E97}"/>
              </a:ext>
            </a:extLst>
          </p:cNvPr>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0"/>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F33085D-3FDB-E096-2080-320277A976C7}"/>
              </a:ext>
            </a:extLst>
          </p:cNvPr>
          <p:cNvSpPr>
            <a:spLocks noGrp="1"/>
          </p:cNvSpPr>
          <p:nvPr>
            <p:ph type="dt" sz="half" idx="10"/>
          </p:nvPr>
        </p:nvSpPr>
        <p:spPr/>
        <p:txBody>
          <a:bodyPr/>
          <a:lstStyle/>
          <a:p>
            <a:fld id="{3BE86DAE-FCE2-4DBF-8203-A785B1AEF5C7}" type="datetimeFigureOut">
              <a:rPr lang="en-IN" smtClean="0"/>
              <a:t>04-04-2023</a:t>
            </a:fld>
            <a:endParaRPr lang="en-IN"/>
          </a:p>
        </p:txBody>
      </p:sp>
      <p:sp>
        <p:nvSpPr>
          <p:cNvPr id="5" name="Footer Placeholder 4">
            <a:extLst>
              <a:ext uri="{FF2B5EF4-FFF2-40B4-BE49-F238E27FC236}">
                <a16:creationId xmlns:a16="http://schemas.microsoft.com/office/drawing/2014/main" id="{279E14C7-AE4D-51A4-D977-0BE1A496DA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B4F75B-E285-2842-027C-1E54CDABB03E}"/>
              </a:ext>
            </a:extLst>
          </p:cNvPr>
          <p:cNvSpPr>
            <a:spLocks noGrp="1"/>
          </p:cNvSpPr>
          <p:nvPr>
            <p:ph type="sldNum" sz="quarter" idx="12"/>
          </p:nvPr>
        </p:nvSpPr>
        <p:spPr/>
        <p:txBody>
          <a:bodyPr/>
          <a:lstStyle/>
          <a:p>
            <a:fld id="{B48D46F0-28F4-48D0-8E89-CB8EDF391348}" type="slidenum">
              <a:rPr lang="en-IN" smtClean="0"/>
              <a:t>‹#›</a:t>
            </a:fld>
            <a:endParaRPr lang="en-IN"/>
          </a:p>
        </p:txBody>
      </p:sp>
    </p:spTree>
    <p:extLst>
      <p:ext uri="{BB962C8B-B14F-4D97-AF65-F5344CB8AC3E}">
        <p14:creationId xmlns:p14="http://schemas.microsoft.com/office/powerpoint/2010/main" val="3171426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7CC73-457A-F7BD-1B62-69AFD7DFD3C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4154A69-B579-25F9-1982-AC22E71F7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8C9D86-EE27-95F0-15B0-3726BF278C5A}"/>
              </a:ext>
            </a:extLst>
          </p:cNvPr>
          <p:cNvSpPr>
            <a:spLocks noGrp="1"/>
          </p:cNvSpPr>
          <p:nvPr>
            <p:ph type="dt" sz="half" idx="10"/>
          </p:nvPr>
        </p:nvSpPr>
        <p:spPr/>
        <p:txBody>
          <a:bodyPr/>
          <a:lstStyle/>
          <a:p>
            <a:fld id="{3BE86DAE-FCE2-4DBF-8203-A785B1AEF5C7}" type="datetimeFigureOut">
              <a:rPr lang="en-IN" smtClean="0"/>
              <a:t>04-04-2023</a:t>
            </a:fld>
            <a:endParaRPr lang="en-IN"/>
          </a:p>
        </p:txBody>
      </p:sp>
      <p:sp>
        <p:nvSpPr>
          <p:cNvPr id="5" name="Footer Placeholder 4">
            <a:extLst>
              <a:ext uri="{FF2B5EF4-FFF2-40B4-BE49-F238E27FC236}">
                <a16:creationId xmlns:a16="http://schemas.microsoft.com/office/drawing/2014/main" id="{38BCFB90-AEE9-5FEE-A20F-DCAA2894D1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DBCD4A-A983-E4F6-5732-80BA76A48743}"/>
              </a:ext>
            </a:extLst>
          </p:cNvPr>
          <p:cNvSpPr>
            <a:spLocks noGrp="1"/>
          </p:cNvSpPr>
          <p:nvPr>
            <p:ph type="sldNum" sz="quarter" idx="12"/>
          </p:nvPr>
        </p:nvSpPr>
        <p:spPr/>
        <p:txBody>
          <a:bodyPr/>
          <a:lstStyle/>
          <a:p>
            <a:fld id="{B48D46F0-28F4-48D0-8E89-CB8EDF391348}" type="slidenum">
              <a:rPr lang="en-IN" smtClean="0"/>
              <a:t>‹#›</a:t>
            </a:fld>
            <a:endParaRPr lang="en-IN"/>
          </a:p>
        </p:txBody>
      </p:sp>
    </p:spTree>
    <p:extLst>
      <p:ext uri="{BB962C8B-B14F-4D97-AF65-F5344CB8AC3E}">
        <p14:creationId xmlns:p14="http://schemas.microsoft.com/office/powerpoint/2010/main" val="360875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352029-99C6-F46D-5851-8FE71B5E732C}"/>
              </a:ext>
            </a:extLst>
          </p:cNvPr>
          <p:cNvSpPr>
            <a:spLocks noGrp="1"/>
          </p:cNvSpPr>
          <p:nvPr>
            <p:ph type="title" orient="vert"/>
          </p:nvPr>
        </p:nvSpPr>
        <p:spPr>
          <a:xfrm>
            <a:off x="8724899"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F707382-9FDC-DBE5-9A0D-9ED6C083149A}"/>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E2ED9B-ACEA-924E-0968-6D359F196356}"/>
              </a:ext>
            </a:extLst>
          </p:cNvPr>
          <p:cNvSpPr>
            <a:spLocks noGrp="1"/>
          </p:cNvSpPr>
          <p:nvPr>
            <p:ph type="dt" sz="half" idx="10"/>
          </p:nvPr>
        </p:nvSpPr>
        <p:spPr/>
        <p:txBody>
          <a:bodyPr/>
          <a:lstStyle/>
          <a:p>
            <a:fld id="{3BE86DAE-FCE2-4DBF-8203-A785B1AEF5C7}" type="datetimeFigureOut">
              <a:rPr lang="en-IN" smtClean="0"/>
              <a:t>04-04-2023</a:t>
            </a:fld>
            <a:endParaRPr lang="en-IN"/>
          </a:p>
        </p:txBody>
      </p:sp>
      <p:sp>
        <p:nvSpPr>
          <p:cNvPr id="5" name="Footer Placeholder 4">
            <a:extLst>
              <a:ext uri="{FF2B5EF4-FFF2-40B4-BE49-F238E27FC236}">
                <a16:creationId xmlns:a16="http://schemas.microsoft.com/office/drawing/2014/main" id="{45CA22C9-6087-9A03-B2C7-1E2F5CE63A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FFCF7F-5035-0952-0890-AC376F087D62}"/>
              </a:ext>
            </a:extLst>
          </p:cNvPr>
          <p:cNvSpPr>
            <a:spLocks noGrp="1"/>
          </p:cNvSpPr>
          <p:nvPr>
            <p:ph type="sldNum" sz="quarter" idx="12"/>
          </p:nvPr>
        </p:nvSpPr>
        <p:spPr/>
        <p:txBody>
          <a:bodyPr/>
          <a:lstStyle/>
          <a:p>
            <a:fld id="{B48D46F0-28F4-48D0-8E89-CB8EDF391348}" type="slidenum">
              <a:rPr lang="en-IN" smtClean="0"/>
              <a:t>‹#›</a:t>
            </a:fld>
            <a:endParaRPr lang="en-IN"/>
          </a:p>
        </p:txBody>
      </p:sp>
    </p:spTree>
    <p:extLst>
      <p:ext uri="{BB962C8B-B14F-4D97-AF65-F5344CB8AC3E}">
        <p14:creationId xmlns:p14="http://schemas.microsoft.com/office/powerpoint/2010/main" val="3867091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2C55-F3CD-1F14-9F60-16ECA76A7D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8E4E0F-244A-E5B8-4BC5-76CCB72116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48B488-2758-B3A9-FF82-59F7605D84C2}"/>
              </a:ext>
            </a:extLst>
          </p:cNvPr>
          <p:cNvSpPr>
            <a:spLocks noGrp="1"/>
          </p:cNvSpPr>
          <p:nvPr>
            <p:ph type="dt" sz="half" idx="10"/>
          </p:nvPr>
        </p:nvSpPr>
        <p:spPr/>
        <p:txBody>
          <a:bodyPr/>
          <a:lstStyle/>
          <a:p>
            <a:fld id="{3BE86DAE-FCE2-4DBF-8203-A785B1AEF5C7}" type="datetimeFigureOut">
              <a:rPr lang="en-IN" smtClean="0"/>
              <a:t>04-04-2023</a:t>
            </a:fld>
            <a:endParaRPr lang="en-IN"/>
          </a:p>
        </p:txBody>
      </p:sp>
      <p:sp>
        <p:nvSpPr>
          <p:cNvPr id="5" name="Footer Placeholder 4">
            <a:extLst>
              <a:ext uri="{FF2B5EF4-FFF2-40B4-BE49-F238E27FC236}">
                <a16:creationId xmlns:a16="http://schemas.microsoft.com/office/drawing/2014/main" id="{E30A431A-6933-6D1A-BF06-EC7E89E323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EC928D-0372-571F-6544-038A0A6D99EE}"/>
              </a:ext>
            </a:extLst>
          </p:cNvPr>
          <p:cNvSpPr>
            <a:spLocks noGrp="1"/>
          </p:cNvSpPr>
          <p:nvPr>
            <p:ph type="sldNum" sz="quarter" idx="12"/>
          </p:nvPr>
        </p:nvSpPr>
        <p:spPr/>
        <p:txBody>
          <a:bodyPr/>
          <a:lstStyle/>
          <a:p>
            <a:fld id="{B48D46F0-28F4-48D0-8E89-CB8EDF391348}" type="slidenum">
              <a:rPr lang="en-IN" smtClean="0"/>
              <a:t>‹#›</a:t>
            </a:fld>
            <a:endParaRPr lang="en-IN"/>
          </a:p>
        </p:txBody>
      </p:sp>
    </p:spTree>
    <p:extLst>
      <p:ext uri="{BB962C8B-B14F-4D97-AF65-F5344CB8AC3E}">
        <p14:creationId xmlns:p14="http://schemas.microsoft.com/office/powerpoint/2010/main" val="1103890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80ED3-D0DA-CEF1-968D-AEAF98854AD3}"/>
              </a:ext>
            </a:extLst>
          </p:cNvPr>
          <p:cNvSpPr>
            <a:spLocks noGrp="1"/>
          </p:cNvSpPr>
          <p:nvPr>
            <p:ph type="title"/>
          </p:nvPr>
        </p:nvSpPr>
        <p:spPr>
          <a:xfrm>
            <a:off x="831852"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B374E6E-12C6-9D9A-57F0-6CFD72DADB21}"/>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37C15B-8FC6-8712-5996-32C4C38D303B}"/>
              </a:ext>
            </a:extLst>
          </p:cNvPr>
          <p:cNvSpPr>
            <a:spLocks noGrp="1"/>
          </p:cNvSpPr>
          <p:nvPr>
            <p:ph type="dt" sz="half" idx="10"/>
          </p:nvPr>
        </p:nvSpPr>
        <p:spPr/>
        <p:txBody>
          <a:bodyPr/>
          <a:lstStyle/>
          <a:p>
            <a:fld id="{3BE86DAE-FCE2-4DBF-8203-A785B1AEF5C7}" type="datetimeFigureOut">
              <a:rPr lang="en-IN" smtClean="0"/>
              <a:t>04-04-2023</a:t>
            </a:fld>
            <a:endParaRPr lang="en-IN"/>
          </a:p>
        </p:txBody>
      </p:sp>
      <p:sp>
        <p:nvSpPr>
          <p:cNvPr id="5" name="Footer Placeholder 4">
            <a:extLst>
              <a:ext uri="{FF2B5EF4-FFF2-40B4-BE49-F238E27FC236}">
                <a16:creationId xmlns:a16="http://schemas.microsoft.com/office/drawing/2014/main" id="{EAD36961-A393-A78B-8A77-42D75878A7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F0B6AA-5AD6-C98D-1205-8659072D6899}"/>
              </a:ext>
            </a:extLst>
          </p:cNvPr>
          <p:cNvSpPr>
            <a:spLocks noGrp="1"/>
          </p:cNvSpPr>
          <p:nvPr>
            <p:ph type="sldNum" sz="quarter" idx="12"/>
          </p:nvPr>
        </p:nvSpPr>
        <p:spPr/>
        <p:txBody>
          <a:bodyPr/>
          <a:lstStyle/>
          <a:p>
            <a:fld id="{B48D46F0-28F4-48D0-8E89-CB8EDF391348}" type="slidenum">
              <a:rPr lang="en-IN" smtClean="0"/>
              <a:t>‹#›</a:t>
            </a:fld>
            <a:endParaRPr lang="en-IN"/>
          </a:p>
        </p:txBody>
      </p:sp>
    </p:spTree>
    <p:extLst>
      <p:ext uri="{BB962C8B-B14F-4D97-AF65-F5344CB8AC3E}">
        <p14:creationId xmlns:p14="http://schemas.microsoft.com/office/powerpoint/2010/main" val="262823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74005-8F97-D985-BCA9-F60FA1E5254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3E32C45-4FD6-F271-49C1-D75B094ECCE2}"/>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640B6C3-4125-7AB9-9CC4-A0460C9AAB5E}"/>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254C7AA-EA67-316F-3E89-20E851216E6C}"/>
              </a:ext>
            </a:extLst>
          </p:cNvPr>
          <p:cNvSpPr>
            <a:spLocks noGrp="1"/>
          </p:cNvSpPr>
          <p:nvPr>
            <p:ph type="dt" sz="half" idx="10"/>
          </p:nvPr>
        </p:nvSpPr>
        <p:spPr/>
        <p:txBody>
          <a:bodyPr/>
          <a:lstStyle/>
          <a:p>
            <a:fld id="{3BE86DAE-FCE2-4DBF-8203-A785B1AEF5C7}" type="datetimeFigureOut">
              <a:rPr lang="en-IN" smtClean="0"/>
              <a:t>04-04-2023</a:t>
            </a:fld>
            <a:endParaRPr lang="en-IN"/>
          </a:p>
        </p:txBody>
      </p:sp>
      <p:sp>
        <p:nvSpPr>
          <p:cNvPr id="6" name="Footer Placeholder 5">
            <a:extLst>
              <a:ext uri="{FF2B5EF4-FFF2-40B4-BE49-F238E27FC236}">
                <a16:creationId xmlns:a16="http://schemas.microsoft.com/office/drawing/2014/main" id="{0599D4FD-1434-7CBD-3335-4A96798EE2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52DB044-1A3C-D9A4-83E3-4FA4AC7BCB9C}"/>
              </a:ext>
            </a:extLst>
          </p:cNvPr>
          <p:cNvSpPr>
            <a:spLocks noGrp="1"/>
          </p:cNvSpPr>
          <p:nvPr>
            <p:ph type="sldNum" sz="quarter" idx="12"/>
          </p:nvPr>
        </p:nvSpPr>
        <p:spPr/>
        <p:txBody>
          <a:bodyPr/>
          <a:lstStyle/>
          <a:p>
            <a:fld id="{B48D46F0-28F4-48D0-8E89-CB8EDF391348}" type="slidenum">
              <a:rPr lang="en-IN" smtClean="0"/>
              <a:t>‹#›</a:t>
            </a:fld>
            <a:endParaRPr lang="en-IN"/>
          </a:p>
        </p:txBody>
      </p:sp>
    </p:spTree>
    <p:extLst>
      <p:ext uri="{BB962C8B-B14F-4D97-AF65-F5344CB8AC3E}">
        <p14:creationId xmlns:p14="http://schemas.microsoft.com/office/powerpoint/2010/main" val="3995440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E1FD5-82D3-C0CF-7EF1-44512FB77FE4}"/>
              </a:ext>
            </a:extLst>
          </p:cNvPr>
          <p:cNvSpPr>
            <a:spLocks noGrp="1"/>
          </p:cNvSpPr>
          <p:nvPr>
            <p:ph type="title"/>
          </p:nvPr>
        </p:nvSpPr>
        <p:spPr>
          <a:xfrm>
            <a:off x="839789"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99AB3C7-DCCB-4DDC-2E11-44B16209EE4B}"/>
              </a:ext>
            </a:extLst>
          </p:cNvPr>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85430E-0E82-E801-4AD7-A78BAFF811B4}"/>
              </a:ext>
            </a:extLst>
          </p:cNvPr>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50BA352-1C9D-A878-0D29-CCDC6EEC3477}"/>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A85168-8638-8118-D199-16AD750C5788}"/>
              </a:ext>
            </a:extLst>
          </p:cNvPr>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8BAC094-F547-2F70-FA11-19964482F3A5}"/>
              </a:ext>
            </a:extLst>
          </p:cNvPr>
          <p:cNvSpPr>
            <a:spLocks noGrp="1"/>
          </p:cNvSpPr>
          <p:nvPr>
            <p:ph type="dt" sz="half" idx="10"/>
          </p:nvPr>
        </p:nvSpPr>
        <p:spPr/>
        <p:txBody>
          <a:bodyPr/>
          <a:lstStyle/>
          <a:p>
            <a:fld id="{3BE86DAE-FCE2-4DBF-8203-A785B1AEF5C7}" type="datetimeFigureOut">
              <a:rPr lang="en-IN" smtClean="0"/>
              <a:t>04-04-2023</a:t>
            </a:fld>
            <a:endParaRPr lang="en-IN"/>
          </a:p>
        </p:txBody>
      </p:sp>
      <p:sp>
        <p:nvSpPr>
          <p:cNvPr id="8" name="Footer Placeholder 7">
            <a:extLst>
              <a:ext uri="{FF2B5EF4-FFF2-40B4-BE49-F238E27FC236}">
                <a16:creationId xmlns:a16="http://schemas.microsoft.com/office/drawing/2014/main" id="{B117F2D0-214C-A209-8338-CAF20324E15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5938792-BEAB-96D4-41A8-BD9755CEC70C}"/>
              </a:ext>
            </a:extLst>
          </p:cNvPr>
          <p:cNvSpPr>
            <a:spLocks noGrp="1"/>
          </p:cNvSpPr>
          <p:nvPr>
            <p:ph type="sldNum" sz="quarter" idx="12"/>
          </p:nvPr>
        </p:nvSpPr>
        <p:spPr/>
        <p:txBody>
          <a:bodyPr/>
          <a:lstStyle/>
          <a:p>
            <a:fld id="{B48D46F0-28F4-48D0-8E89-CB8EDF391348}" type="slidenum">
              <a:rPr lang="en-IN" smtClean="0"/>
              <a:t>‹#›</a:t>
            </a:fld>
            <a:endParaRPr lang="en-IN"/>
          </a:p>
        </p:txBody>
      </p:sp>
    </p:spTree>
    <p:extLst>
      <p:ext uri="{BB962C8B-B14F-4D97-AF65-F5344CB8AC3E}">
        <p14:creationId xmlns:p14="http://schemas.microsoft.com/office/powerpoint/2010/main" val="3989807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A063-562E-D331-D029-98C87002DB6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BC4DB28-DD70-6C0D-5242-1DB0D8710C62}"/>
              </a:ext>
            </a:extLst>
          </p:cNvPr>
          <p:cNvSpPr>
            <a:spLocks noGrp="1"/>
          </p:cNvSpPr>
          <p:nvPr>
            <p:ph type="dt" sz="half" idx="10"/>
          </p:nvPr>
        </p:nvSpPr>
        <p:spPr/>
        <p:txBody>
          <a:bodyPr/>
          <a:lstStyle/>
          <a:p>
            <a:fld id="{3BE86DAE-FCE2-4DBF-8203-A785B1AEF5C7}" type="datetimeFigureOut">
              <a:rPr lang="en-IN" smtClean="0"/>
              <a:t>04-04-2023</a:t>
            </a:fld>
            <a:endParaRPr lang="en-IN"/>
          </a:p>
        </p:txBody>
      </p:sp>
      <p:sp>
        <p:nvSpPr>
          <p:cNvPr id="4" name="Footer Placeholder 3">
            <a:extLst>
              <a:ext uri="{FF2B5EF4-FFF2-40B4-BE49-F238E27FC236}">
                <a16:creationId xmlns:a16="http://schemas.microsoft.com/office/drawing/2014/main" id="{24B5BCFD-9CF6-E687-7799-8392EDCF48F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9FC4D9B-BC63-0539-7939-511345B25B4F}"/>
              </a:ext>
            </a:extLst>
          </p:cNvPr>
          <p:cNvSpPr>
            <a:spLocks noGrp="1"/>
          </p:cNvSpPr>
          <p:nvPr>
            <p:ph type="sldNum" sz="quarter" idx="12"/>
          </p:nvPr>
        </p:nvSpPr>
        <p:spPr/>
        <p:txBody>
          <a:bodyPr/>
          <a:lstStyle/>
          <a:p>
            <a:fld id="{B48D46F0-28F4-48D0-8E89-CB8EDF391348}" type="slidenum">
              <a:rPr lang="en-IN" smtClean="0"/>
              <a:t>‹#›</a:t>
            </a:fld>
            <a:endParaRPr lang="en-IN"/>
          </a:p>
        </p:txBody>
      </p:sp>
    </p:spTree>
    <p:extLst>
      <p:ext uri="{BB962C8B-B14F-4D97-AF65-F5344CB8AC3E}">
        <p14:creationId xmlns:p14="http://schemas.microsoft.com/office/powerpoint/2010/main" val="1636420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E691E0-1A4B-BB41-2F07-36AA91608F49}"/>
              </a:ext>
            </a:extLst>
          </p:cNvPr>
          <p:cNvSpPr>
            <a:spLocks noGrp="1"/>
          </p:cNvSpPr>
          <p:nvPr>
            <p:ph type="dt" sz="half" idx="10"/>
          </p:nvPr>
        </p:nvSpPr>
        <p:spPr/>
        <p:txBody>
          <a:bodyPr/>
          <a:lstStyle/>
          <a:p>
            <a:fld id="{3BE86DAE-FCE2-4DBF-8203-A785B1AEF5C7}" type="datetimeFigureOut">
              <a:rPr lang="en-IN" smtClean="0"/>
              <a:t>04-04-2023</a:t>
            </a:fld>
            <a:endParaRPr lang="en-IN"/>
          </a:p>
        </p:txBody>
      </p:sp>
      <p:sp>
        <p:nvSpPr>
          <p:cNvPr id="3" name="Footer Placeholder 2">
            <a:extLst>
              <a:ext uri="{FF2B5EF4-FFF2-40B4-BE49-F238E27FC236}">
                <a16:creationId xmlns:a16="http://schemas.microsoft.com/office/drawing/2014/main" id="{AFCA75CD-ABBE-0348-BF10-74896850519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7B4930F-C9F9-668D-8483-AB32F6B762AA}"/>
              </a:ext>
            </a:extLst>
          </p:cNvPr>
          <p:cNvSpPr>
            <a:spLocks noGrp="1"/>
          </p:cNvSpPr>
          <p:nvPr>
            <p:ph type="sldNum" sz="quarter" idx="12"/>
          </p:nvPr>
        </p:nvSpPr>
        <p:spPr/>
        <p:txBody>
          <a:bodyPr/>
          <a:lstStyle/>
          <a:p>
            <a:fld id="{B48D46F0-28F4-48D0-8E89-CB8EDF391348}" type="slidenum">
              <a:rPr lang="en-IN" smtClean="0"/>
              <a:t>‹#›</a:t>
            </a:fld>
            <a:endParaRPr lang="en-IN"/>
          </a:p>
        </p:txBody>
      </p:sp>
    </p:spTree>
    <p:extLst>
      <p:ext uri="{BB962C8B-B14F-4D97-AF65-F5344CB8AC3E}">
        <p14:creationId xmlns:p14="http://schemas.microsoft.com/office/powerpoint/2010/main" val="3401421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3FBD-523F-6D9D-E5C4-8FC1C8B80FF3}"/>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74F7119-1AA9-061B-4EC0-49288FD83310}"/>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42EC27D-5024-EBF5-C1C9-788FACD5BEE0}"/>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115E57-9CB7-867A-A171-FF6F5DF5190E}"/>
              </a:ext>
            </a:extLst>
          </p:cNvPr>
          <p:cNvSpPr>
            <a:spLocks noGrp="1"/>
          </p:cNvSpPr>
          <p:nvPr>
            <p:ph type="dt" sz="half" idx="10"/>
          </p:nvPr>
        </p:nvSpPr>
        <p:spPr/>
        <p:txBody>
          <a:bodyPr/>
          <a:lstStyle/>
          <a:p>
            <a:fld id="{3BE86DAE-FCE2-4DBF-8203-A785B1AEF5C7}" type="datetimeFigureOut">
              <a:rPr lang="en-IN" smtClean="0"/>
              <a:t>04-04-2023</a:t>
            </a:fld>
            <a:endParaRPr lang="en-IN"/>
          </a:p>
        </p:txBody>
      </p:sp>
      <p:sp>
        <p:nvSpPr>
          <p:cNvPr id="6" name="Footer Placeholder 5">
            <a:extLst>
              <a:ext uri="{FF2B5EF4-FFF2-40B4-BE49-F238E27FC236}">
                <a16:creationId xmlns:a16="http://schemas.microsoft.com/office/drawing/2014/main" id="{265364CA-FDDF-A8E8-925B-D3196B9607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B630DE2-10F5-56B4-C717-64480E23590A}"/>
              </a:ext>
            </a:extLst>
          </p:cNvPr>
          <p:cNvSpPr>
            <a:spLocks noGrp="1"/>
          </p:cNvSpPr>
          <p:nvPr>
            <p:ph type="sldNum" sz="quarter" idx="12"/>
          </p:nvPr>
        </p:nvSpPr>
        <p:spPr/>
        <p:txBody>
          <a:bodyPr/>
          <a:lstStyle/>
          <a:p>
            <a:fld id="{B48D46F0-28F4-48D0-8E89-CB8EDF391348}" type="slidenum">
              <a:rPr lang="en-IN" smtClean="0"/>
              <a:t>‹#›</a:t>
            </a:fld>
            <a:endParaRPr lang="en-IN"/>
          </a:p>
        </p:txBody>
      </p:sp>
    </p:spTree>
    <p:extLst>
      <p:ext uri="{BB962C8B-B14F-4D97-AF65-F5344CB8AC3E}">
        <p14:creationId xmlns:p14="http://schemas.microsoft.com/office/powerpoint/2010/main" val="4287241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F2D90-6E36-4728-DD69-39ACFA8429EC}"/>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C37DFA9-7EAF-5A5F-123D-005DDC419D42}"/>
              </a:ext>
            </a:extLst>
          </p:cNvPr>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IN"/>
          </a:p>
        </p:txBody>
      </p:sp>
      <p:sp>
        <p:nvSpPr>
          <p:cNvPr id="4" name="Text Placeholder 3">
            <a:extLst>
              <a:ext uri="{FF2B5EF4-FFF2-40B4-BE49-F238E27FC236}">
                <a16:creationId xmlns:a16="http://schemas.microsoft.com/office/drawing/2014/main" id="{F5E51ACE-668B-5378-89CE-AD7F9BEDBF07}"/>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FA8A3B-C092-74E7-04BF-760AEDB75645}"/>
              </a:ext>
            </a:extLst>
          </p:cNvPr>
          <p:cNvSpPr>
            <a:spLocks noGrp="1"/>
          </p:cNvSpPr>
          <p:nvPr>
            <p:ph type="dt" sz="half" idx="10"/>
          </p:nvPr>
        </p:nvSpPr>
        <p:spPr/>
        <p:txBody>
          <a:bodyPr/>
          <a:lstStyle/>
          <a:p>
            <a:fld id="{3BE86DAE-FCE2-4DBF-8203-A785B1AEF5C7}" type="datetimeFigureOut">
              <a:rPr lang="en-IN" smtClean="0"/>
              <a:t>04-04-2023</a:t>
            </a:fld>
            <a:endParaRPr lang="en-IN"/>
          </a:p>
        </p:txBody>
      </p:sp>
      <p:sp>
        <p:nvSpPr>
          <p:cNvPr id="6" name="Footer Placeholder 5">
            <a:extLst>
              <a:ext uri="{FF2B5EF4-FFF2-40B4-BE49-F238E27FC236}">
                <a16:creationId xmlns:a16="http://schemas.microsoft.com/office/drawing/2014/main" id="{618B0D0F-D4B6-D14B-8441-D0F50F028CA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47B3934-6EA3-5C05-30A2-E8882290921D}"/>
              </a:ext>
            </a:extLst>
          </p:cNvPr>
          <p:cNvSpPr>
            <a:spLocks noGrp="1"/>
          </p:cNvSpPr>
          <p:nvPr>
            <p:ph type="sldNum" sz="quarter" idx="12"/>
          </p:nvPr>
        </p:nvSpPr>
        <p:spPr/>
        <p:txBody>
          <a:bodyPr/>
          <a:lstStyle/>
          <a:p>
            <a:fld id="{B48D46F0-28F4-48D0-8E89-CB8EDF391348}" type="slidenum">
              <a:rPr lang="en-IN" smtClean="0"/>
              <a:t>‹#›</a:t>
            </a:fld>
            <a:endParaRPr lang="en-IN"/>
          </a:p>
        </p:txBody>
      </p:sp>
    </p:spTree>
    <p:extLst>
      <p:ext uri="{BB962C8B-B14F-4D97-AF65-F5344CB8AC3E}">
        <p14:creationId xmlns:p14="http://schemas.microsoft.com/office/powerpoint/2010/main" val="1610511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3202D0-1A62-449D-B0DC-3AA61B709342}"/>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D6DC54-FD99-3992-E027-B5C0AB2232C6}"/>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AB2D8C-0C21-F5E7-3813-E50A773A900A}"/>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E86DAE-FCE2-4DBF-8203-A785B1AEF5C7}" type="datetimeFigureOut">
              <a:rPr lang="en-IN" smtClean="0"/>
              <a:t>04-04-2023</a:t>
            </a:fld>
            <a:endParaRPr lang="en-IN"/>
          </a:p>
        </p:txBody>
      </p:sp>
      <p:sp>
        <p:nvSpPr>
          <p:cNvPr id="5" name="Footer Placeholder 4">
            <a:extLst>
              <a:ext uri="{FF2B5EF4-FFF2-40B4-BE49-F238E27FC236}">
                <a16:creationId xmlns:a16="http://schemas.microsoft.com/office/drawing/2014/main" id="{30A7A562-DC00-B1B3-5B63-81DD609D63FD}"/>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D1E9137-E0C0-CDEB-BBBE-466A55E2ED28}"/>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8D46F0-28F4-48D0-8E89-CB8EDF391348}" type="slidenum">
              <a:rPr lang="en-IN" smtClean="0"/>
              <a:t>‹#›</a:t>
            </a:fld>
            <a:endParaRPr lang="en-IN"/>
          </a:p>
        </p:txBody>
      </p:sp>
    </p:spTree>
    <p:extLst>
      <p:ext uri="{BB962C8B-B14F-4D97-AF65-F5344CB8AC3E}">
        <p14:creationId xmlns:p14="http://schemas.microsoft.com/office/powerpoint/2010/main" val="289014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D4F4C5-89FF-8CEB-878D-3294F97452E1}"/>
              </a:ext>
            </a:extLst>
          </p:cNvPr>
          <p:cNvSpPr/>
          <p:nvPr/>
        </p:nvSpPr>
        <p:spPr>
          <a:xfrm>
            <a:off x="2828009" y="1748135"/>
            <a:ext cx="6247223" cy="1107996"/>
          </a:xfrm>
          <a:prstGeom prst="rect">
            <a:avLst/>
          </a:prstGeom>
          <a:noFill/>
        </p:spPr>
        <p:txBody>
          <a:bodyPr wrap="none" lIns="91440" tIns="45720" rIns="91440" bIns="45720">
            <a:spAutoFit/>
          </a:bodyPr>
          <a:lstStyle/>
          <a:p>
            <a:pPr algn="ctr"/>
            <a:r>
              <a:rPr lang="en-US" sz="6600" b="0" cap="none" spc="0" dirty="0">
                <a:ln w="0"/>
                <a:solidFill>
                  <a:srgbClr val="002060"/>
                </a:solidFill>
                <a:effectLst>
                  <a:reflection blurRad="6350" stA="53000" endA="300" endPos="35500" dir="5400000" sy="-90000" algn="bl" rotWithShape="0"/>
                </a:effectLst>
                <a:latin typeface="Aldhabi" panose="01000000000000000000" pitchFamily="2" charset="-78"/>
                <a:cs typeface="Aldhabi" panose="01000000000000000000" pitchFamily="2" charset="-78"/>
              </a:rPr>
              <a:t>AMAZON WEB SERVICES</a:t>
            </a:r>
          </a:p>
        </p:txBody>
      </p:sp>
    </p:spTree>
    <p:extLst>
      <p:ext uri="{BB962C8B-B14F-4D97-AF65-F5344CB8AC3E}">
        <p14:creationId xmlns:p14="http://schemas.microsoft.com/office/powerpoint/2010/main" val="1559760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7A728C-7F8E-28B8-0385-28F6FEC1F636}"/>
              </a:ext>
            </a:extLst>
          </p:cNvPr>
          <p:cNvSpPr>
            <a:spLocks noGrp="1"/>
          </p:cNvSpPr>
          <p:nvPr>
            <p:ph idx="1"/>
          </p:nvPr>
        </p:nvSpPr>
        <p:spPr>
          <a:xfrm>
            <a:off x="259704" y="286074"/>
            <a:ext cx="10515600" cy="4351338"/>
          </a:xfrm>
        </p:spPr>
        <p:txBody>
          <a:bodyPr>
            <a:normAutofit/>
          </a:bodyPr>
          <a:lstStyle/>
          <a:p>
            <a:r>
              <a:rPr lang="en-US" sz="1800" dirty="0"/>
              <a:t>Click on create user you will get the login details if we want to check it go to </a:t>
            </a:r>
            <a:r>
              <a:rPr lang="en-US" sz="1800" dirty="0" err="1"/>
              <a:t>aws</a:t>
            </a:r>
            <a:r>
              <a:rPr lang="en-US" sz="1800" dirty="0"/>
              <a:t> academy and login with the created credentials we have first logout the before account.</a:t>
            </a:r>
          </a:p>
          <a:p>
            <a:r>
              <a:rPr lang="en-US" sz="1800" dirty="0"/>
              <a:t>After that click on return to users list select the users which we want to delete and click on delete.</a:t>
            </a:r>
          </a:p>
          <a:p>
            <a:r>
              <a:rPr lang="en-US" sz="1800" dirty="0"/>
              <a:t>And then go to groups and </a:t>
            </a:r>
            <a:r>
              <a:rPr lang="en-US" sz="1800" dirty="0" err="1"/>
              <a:t>sElect</a:t>
            </a:r>
            <a:r>
              <a:rPr lang="en-US" sz="1800" dirty="0"/>
              <a:t> the group and delete it .</a:t>
            </a:r>
          </a:p>
          <a:p>
            <a:r>
              <a:rPr lang="en-US" sz="1800" dirty="0"/>
              <a:t>Go to the lab and end the lab.</a:t>
            </a:r>
            <a:endParaRPr lang="en-IN" sz="1800" dirty="0"/>
          </a:p>
        </p:txBody>
      </p:sp>
    </p:spTree>
    <p:extLst>
      <p:ext uri="{BB962C8B-B14F-4D97-AF65-F5344CB8AC3E}">
        <p14:creationId xmlns:p14="http://schemas.microsoft.com/office/powerpoint/2010/main" val="1031989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44933-6D3B-27A2-201E-B3CFC83F117A}"/>
              </a:ext>
            </a:extLst>
          </p:cNvPr>
          <p:cNvSpPr>
            <a:spLocks noGrp="1"/>
          </p:cNvSpPr>
          <p:nvPr>
            <p:ph type="title"/>
          </p:nvPr>
        </p:nvSpPr>
        <p:spPr>
          <a:xfrm>
            <a:off x="334349" y="98588"/>
            <a:ext cx="6094443" cy="493291"/>
          </a:xfrm>
        </p:spPr>
        <p:txBody>
          <a:bodyPr>
            <a:normAutofit/>
          </a:bodyPr>
          <a:lstStyle/>
          <a:p>
            <a:r>
              <a:rPr lang="en-US" sz="2800" b="1" u="sng" dirty="0"/>
              <a:t>Cloud watch</a:t>
            </a:r>
            <a:endParaRPr lang="en-IN" sz="2800" b="1" u="sng" dirty="0"/>
          </a:p>
        </p:txBody>
      </p:sp>
      <p:sp>
        <p:nvSpPr>
          <p:cNvPr id="3" name="Content Placeholder 2">
            <a:extLst>
              <a:ext uri="{FF2B5EF4-FFF2-40B4-BE49-F238E27FC236}">
                <a16:creationId xmlns:a16="http://schemas.microsoft.com/office/drawing/2014/main" id="{E6B1890A-207A-509B-BDDE-6CC2C23975F7}"/>
              </a:ext>
            </a:extLst>
          </p:cNvPr>
          <p:cNvSpPr>
            <a:spLocks noGrp="1"/>
          </p:cNvSpPr>
          <p:nvPr>
            <p:ph idx="1"/>
          </p:nvPr>
        </p:nvSpPr>
        <p:spPr>
          <a:xfrm>
            <a:off x="334349" y="942391"/>
            <a:ext cx="10515600" cy="5817021"/>
          </a:xfrm>
        </p:spPr>
        <p:txBody>
          <a:bodyPr>
            <a:normAutofit/>
          </a:bodyPr>
          <a:lstStyle/>
          <a:p>
            <a:r>
              <a:rPr lang="en-US" sz="1800" dirty="0"/>
              <a:t>It is used to set alarms and metrics for billing or any others purpose to get alerts for mail when it reaches the given permissions.</a:t>
            </a:r>
          </a:p>
          <a:p>
            <a:r>
              <a:rPr lang="en-US" sz="1800" dirty="0"/>
              <a:t>For that we have perform a lab login to the AWS academy start the lab by following the given instructions .</a:t>
            </a:r>
          </a:p>
          <a:p>
            <a:r>
              <a:rPr lang="en-US" sz="1800" dirty="0"/>
              <a:t>Open the AWS management console and search for cloud watch if not appears on the page.</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To set </a:t>
            </a:r>
            <a:r>
              <a:rPr lang="en-US" sz="1800" dirty="0" err="1"/>
              <a:t>alaram</a:t>
            </a:r>
            <a:r>
              <a:rPr lang="en-US" sz="1800" dirty="0"/>
              <a:t> for billing select on billing and click on create alarm.</a:t>
            </a:r>
          </a:p>
          <a:p>
            <a:r>
              <a:rPr lang="en-US" sz="1800" dirty="0"/>
              <a:t>Give metric name as billing Change the currency into rupee check the threshold type, define the alarm condition and threshold value which must be a number click on next.</a:t>
            </a:r>
          </a:p>
          <a:p>
            <a:endParaRPr lang="en-IN" sz="1800" dirty="0"/>
          </a:p>
        </p:txBody>
      </p:sp>
      <p:pic>
        <p:nvPicPr>
          <p:cNvPr id="5" name="Picture 4">
            <a:extLst>
              <a:ext uri="{FF2B5EF4-FFF2-40B4-BE49-F238E27FC236}">
                <a16:creationId xmlns:a16="http://schemas.microsoft.com/office/drawing/2014/main" id="{17CDEC2C-9325-3CAD-99B3-41640F51D4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0251" y="2400437"/>
            <a:ext cx="6495607" cy="3176398"/>
          </a:xfrm>
          <a:prstGeom prst="rect">
            <a:avLst/>
          </a:prstGeom>
        </p:spPr>
      </p:pic>
    </p:spTree>
    <p:extLst>
      <p:ext uri="{BB962C8B-B14F-4D97-AF65-F5344CB8AC3E}">
        <p14:creationId xmlns:p14="http://schemas.microsoft.com/office/powerpoint/2010/main" val="2965700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82BC89D-0488-86FB-EC5A-4C18C29A9164}"/>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6084" r="16084"/>
          <a:stretch/>
        </p:blipFill>
        <p:spPr>
          <a:xfrm>
            <a:off x="3116423" y="-46653"/>
            <a:ext cx="5298248" cy="2687216"/>
          </a:xfrm>
        </p:spPr>
      </p:pic>
      <p:sp>
        <p:nvSpPr>
          <p:cNvPr id="7" name="Text Placeholder 6">
            <a:extLst>
              <a:ext uri="{FF2B5EF4-FFF2-40B4-BE49-F238E27FC236}">
                <a16:creationId xmlns:a16="http://schemas.microsoft.com/office/drawing/2014/main" id="{5023724C-BF0E-BEEA-5D5B-DE6231A2D85E}"/>
              </a:ext>
            </a:extLst>
          </p:cNvPr>
          <p:cNvSpPr>
            <a:spLocks noGrp="1"/>
          </p:cNvSpPr>
          <p:nvPr>
            <p:ph type="body" sz="half" idx="2"/>
          </p:nvPr>
        </p:nvSpPr>
        <p:spPr>
          <a:xfrm>
            <a:off x="130629" y="2687216"/>
            <a:ext cx="11541967" cy="4068146"/>
          </a:xfrm>
        </p:spPr>
        <p:txBody>
          <a:bodyPr>
            <a:normAutofit fontScale="92500"/>
          </a:bodyPr>
          <a:lstStyle/>
          <a:p>
            <a:pPr marL="285750" indent="-285750">
              <a:buFont typeface="Arial" panose="020B0604020202020204" pitchFamily="34" charset="0"/>
              <a:buChar char="•"/>
            </a:pPr>
            <a:r>
              <a:rPr lang="en-US" sz="1800" dirty="0"/>
              <a:t>Define </a:t>
            </a:r>
            <a:r>
              <a:rPr lang="en-US" sz="1800" dirty="0" err="1"/>
              <a:t>alaram</a:t>
            </a:r>
            <a:r>
              <a:rPr lang="en-US" sz="1800" dirty="0"/>
              <a:t> state and set the notification on the particular topic which you have given for that you have set it in create a new topic and give the topic name of your choice and give the email address for which the notification have to be send.</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Click on next and give alarm name select on create </a:t>
            </a:r>
            <a:r>
              <a:rPr lang="en-US" sz="1800" dirty="0" err="1"/>
              <a:t>alaram</a:t>
            </a:r>
            <a:r>
              <a:rPr lang="en-US" sz="1800" dirty="0"/>
              <a:t>  ,</a:t>
            </a:r>
            <a:r>
              <a:rPr lang="en-US" sz="1800" dirty="0" err="1"/>
              <a:t>alaram</a:t>
            </a:r>
            <a:r>
              <a:rPr lang="en-US" sz="1800" dirty="0"/>
              <a:t> is created the notification is sent to given email and delete it end the lab.</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IN" sz="1800" dirty="0"/>
          </a:p>
        </p:txBody>
      </p:sp>
      <p:pic>
        <p:nvPicPr>
          <p:cNvPr id="9" name="Picture 8">
            <a:extLst>
              <a:ext uri="{FF2B5EF4-FFF2-40B4-BE49-F238E27FC236}">
                <a16:creationId xmlns:a16="http://schemas.microsoft.com/office/drawing/2014/main" id="{48CDD1D4-DA58-9778-99F5-5F7502839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3785" y="3171779"/>
            <a:ext cx="5298249" cy="2837762"/>
          </a:xfrm>
          <a:prstGeom prst="rect">
            <a:avLst/>
          </a:prstGeom>
        </p:spPr>
      </p:pic>
    </p:spTree>
    <p:extLst>
      <p:ext uri="{BB962C8B-B14F-4D97-AF65-F5344CB8AC3E}">
        <p14:creationId xmlns:p14="http://schemas.microsoft.com/office/powerpoint/2010/main" val="1937729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23257-8B9F-9A14-FF5F-9F0DE2EC4CCF}"/>
              </a:ext>
            </a:extLst>
          </p:cNvPr>
          <p:cNvSpPr>
            <a:spLocks noGrp="1"/>
          </p:cNvSpPr>
          <p:nvPr>
            <p:ph type="ctrTitle"/>
          </p:nvPr>
        </p:nvSpPr>
        <p:spPr>
          <a:xfrm>
            <a:off x="399025" y="352339"/>
            <a:ext cx="4002505" cy="658311"/>
          </a:xfrm>
        </p:spPr>
        <p:txBody>
          <a:bodyPr>
            <a:normAutofit/>
          </a:bodyPr>
          <a:lstStyle/>
          <a:p>
            <a:pPr algn="just"/>
            <a:r>
              <a:rPr lang="en-US" sz="2400" b="1" u="sng" dirty="0"/>
              <a:t>AWS VPC(Virtual private cloud)</a:t>
            </a:r>
            <a:endParaRPr lang="en-IN" sz="2400" b="1" u="sng" dirty="0"/>
          </a:p>
        </p:txBody>
      </p:sp>
      <p:sp>
        <p:nvSpPr>
          <p:cNvPr id="3" name="Subtitle 2">
            <a:extLst>
              <a:ext uri="{FF2B5EF4-FFF2-40B4-BE49-F238E27FC236}">
                <a16:creationId xmlns:a16="http://schemas.microsoft.com/office/drawing/2014/main" id="{DA4C4E66-5FB9-3CCE-FE68-87E30896EA10}"/>
              </a:ext>
            </a:extLst>
          </p:cNvPr>
          <p:cNvSpPr>
            <a:spLocks noGrp="1"/>
          </p:cNvSpPr>
          <p:nvPr>
            <p:ph type="subTitle" idx="1"/>
          </p:nvPr>
        </p:nvSpPr>
        <p:spPr>
          <a:xfrm>
            <a:off x="288758" y="1403685"/>
            <a:ext cx="11718758" cy="5454315"/>
          </a:xfrm>
        </p:spPr>
        <p:txBody>
          <a:bodyPr>
            <a:normAutofit/>
          </a:bodyPr>
          <a:lstStyle/>
          <a:p>
            <a:pPr marL="342900" indent="-342900" algn="just">
              <a:buFont typeface="Arial" panose="020B0604020202020204" pitchFamily="34" charset="0"/>
              <a:buChar char="•"/>
            </a:pPr>
            <a:r>
              <a:rPr lang="en-US" sz="1800" dirty="0"/>
              <a:t>To launch a VPC login into the AWS academy account and choose the cloud foundations we will find 10 modules select module no.5 to build and launch a web server.</a:t>
            </a:r>
          </a:p>
          <a:p>
            <a:pPr marL="342900" indent="-342900" algn="just">
              <a:buFont typeface="Arial" panose="020B0604020202020204" pitchFamily="34" charset="0"/>
              <a:buChar char="•"/>
            </a:pPr>
            <a:r>
              <a:rPr lang="en-US" sz="1800" dirty="0"/>
              <a:t>Click on start lab by following the given instructions wait until the lab status is ready and then click on AWS it will open a new tab AWS management console and search for VPC service in the search bar.</a:t>
            </a:r>
          </a:p>
          <a:p>
            <a:pPr marL="342900" indent="-342900" algn="just">
              <a:buFont typeface="Arial" panose="020B0604020202020204" pitchFamily="34" charset="0"/>
              <a:buChar char="•"/>
            </a:pPr>
            <a:endParaRPr lang="en-US" sz="1800" dirty="0"/>
          </a:p>
          <a:p>
            <a:pPr marL="342900" indent="-342900" algn="just">
              <a:buFont typeface="Arial" panose="020B0604020202020204" pitchFamily="34" charset="0"/>
              <a:buChar char="•"/>
            </a:pPr>
            <a:endParaRPr lang="en-US" sz="1800" dirty="0"/>
          </a:p>
          <a:p>
            <a:pPr marL="342900" indent="-342900" algn="just">
              <a:buFont typeface="Arial" panose="020B0604020202020204" pitchFamily="34" charset="0"/>
              <a:buChar char="•"/>
            </a:pPr>
            <a:endParaRPr lang="en-US" sz="1800" dirty="0"/>
          </a:p>
          <a:p>
            <a:pPr marL="342900" indent="-342900" algn="just">
              <a:buFont typeface="Arial" panose="020B0604020202020204" pitchFamily="34" charset="0"/>
              <a:buChar char="•"/>
            </a:pPr>
            <a:endParaRPr lang="en-US" sz="1800" dirty="0"/>
          </a:p>
          <a:p>
            <a:pPr marL="342900" indent="-342900" algn="just">
              <a:buFont typeface="Arial" panose="020B0604020202020204" pitchFamily="34" charset="0"/>
              <a:buChar char="•"/>
            </a:pPr>
            <a:endParaRPr lang="en-US" sz="1800" dirty="0"/>
          </a:p>
          <a:p>
            <a:pPr marL="342900" indent="-342900" algn="just">
              <a:buFont typeface="Arial" panose="020B0604020202020204" pitchFamily="34" charset="0"/>
              <a:buChar char="•"/>
            </a:pPr>
            <a:endParaRPr lang="en-US" sz="1800" dirty="0"/>
          </a:p>
          <a:p>
            <a:pPr marL="342900" indent="-342900" algn="just">
              <a:buFont typeface="Arial" panose="020B0604020202020204" pitchFamily="34" charset="0"/>
              <a:buChar char="•"/>
            </a:pPr>
            <a:endParaRPr lang="en-US" sz="1800" dirty="0"/>
          </a:p>
          <a:p>
            <a:pPr marL="342900" indent="-342900" algn="just">
              <a:buFont typeface="Arial" panose="020B0604020202020204" pitchFamily="34" charset="0"/>
              <a:buChar char="•"/>
            </a:pPr>
            <a:r>
              <a:rPr lang="en-US" sz="1800" dirty="0"/>
              <a:t>Click on VPC a page will open as shown in below figure . To create an VPC click on create VPC.</a:t>
            </a:r>
            <a:endParaRPr lang="en-IN" sz="1800" dirty="0"/>
          </a:p>
        </p:txBody>
      </p:sp>
      <p:pic>
        <p:nvPicPr>
          <p:cNvPr id="5" name="Picture 4">
            <a:extLst>
              <a:ext uri="{FF2B5EF4-FFF2-40B4-BE49-F238E27FC236}">
                <a16:creationId xmlns:a16="http://schemas.microsoft.com/office/drawing/2014/main" id="{5A1257D0-E3FF-AFD6-CF72-16A76F8D7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7179" y="2695073"/>
            <a:ext cx="4074695" cy="2478504"/>
          </a:xfrm>
          <a:prstGeom prst="rect">
            <a:avLst/>
          </a:prstGeom>
        </p:spPr>
      </p:pic>
    </p:spTree>
    <p:extLst>
      <p:ext uri="{BB962C8B-B14F-4D97-AF65-F5344CB8AC3E}">
        <p14:creationId xmlns:p14="http://schemas.microsoft.com/office/powerpoint/2010/main" val="2082542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18EE008-AB1D-1646-8414-C9B38C773C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3116" y="558913"/>
            <a:ext cx="4112669" cy="2313376"/>
          </a:xfrm>
        </p:spPr>
      </p:pic>
      <p:sp>
        <p:nvSpPr>
          <p:cNvPr id="7" name="TextBox 6">
            <a:extLst>
              <a:ext uri="{FF2B5EF4-FFF2-40B4-BE49-F238E27FC236}">
                <a16:creationId xmlns:a16="http://schemas.microsoft.com/office/drawing/2014/main" id="{7C4EF066-00A3-D6F0-991D-FD6CC9F05669}"/>
              </a:ext>
            </a:extLst>
          </p:cNvPr>
          <p:cNvSpPr txBox="1"/>
          <p:nvPr/>
        </p:nvSpPr>
        <p:spPr>
          <a:xfrm>
            <a:off x="280737" y="2983833"/>
            <a:ext cx="11349789"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sz="1800" dirty="0"/>
              <a:t>Configure VPC details VPC settings should be in VPC and more and name auto generation should be in auto generated </a:t>
            </a:r>
            <a:r>
              <a:rPr kumimoji="0" lang="en-US" altLang="en-US" sz="1800" b="0" i="0" u="none" strike="noStrike" cap="none" normalizeH="0" baseline="0" dirty="0">
                <a:ln>
                  <a:noFill/>
                </a:ln>
                <a:solidFill>
                  <a:srgbClr val="333333"/>
                </a:solidFill>
                <a:effectLst/>
              </a:rPr>
              <a:t>Keep </a:t>
            </a:r>
            <a:r>
              <a:rPr kumimoji="0" lang="en-US" altLang="en-US" i="0" u="none" strike="noStrike" cap="none" normalizeH="0" baseline="0" dirty="0">
                <a:ln>
                  <a:noFill/>
                </a:ln>
                <a:solidFill>
                  <a:srgbClr val="333333"/>
                </a:solidFill>
                <a:effectLst/>
              </a:rPr>
              <a:t>the IPv4 CIDR block set to 10.0.0.0/16</a:t>
            </a:r>
          </a:p>
          <a:p>
            <a:pPr marL="285750" indent="-285750" algn="just">
              <a:buFont typeface="Arial" panose="020B0604020202020204" pitchFamily="34" charset="0"/>
              <a:buChar char="•"/>
            </a:pPr>
            <a:endParaRPr lang="en-IN" sz="1800" dirty="0"/>
          </a:p>
        </p:txBody>
      </p:sp>
      <p:pic>
        <p:nvPicPr>
          <p:cNvPr id="10" name="Picture 9">
            <a:extLst>
              <a:ext uri="{FF2B5EF4-FFF2-40B4-BE49-F238E27FC236}">
                <a16:creationId xmlns:a16="http://schemas.microsoft.com/office/drawing/2014/main" id="{2AC49B51-B7D5-DFE4-40A5-5A8961C402C8}"/>
              </a:ext>
            </a:extLst>
          </p:cNvPr>
          <p:cNvPicPr>
            <a:picLocks noChangeAspect="1"/>
          </p:cNvPicPr>
          <p:nvPr/>
        </p:nvPicPr>
        <p:blipFill>
          <a:blip r:embed="rId3"/>
          <a:stretch>
            <a:fillRect/>
          </a:stretch>
        </p:blipFill>
        <p:spPr>
          <a:xfrm>
            <a:off x="3304674" y="3623564"/>
            <a:ext cx="4756484" cy="2675523"/>
          </a:xfrm>
          <a:prstGeom prst="rect">
            <a:avLst/>
          </a:prstGeom>
        </p:spPr>
      </p:pic>
    </p:spTree>
    <p:extLst>
      <p:ext uri="{BB962C8B-B14F-4D97-AF65-F5344CB8AC3E}">
        <p14:creationId xmlns:p14="http://schemas.microsoft.com/office/powerpoint/2010/main" val="927368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3F165D-B1D9-D415-898D-0989556363DD}"/>
              </a:ext>
            </a:extLst>
          </p:cNvPr>
          <p:cNvSpPr>
            <a:spLocks noGrp="1"/>
          </p:cNvSpPr>
          <p:nvPr>
            <p:ph idx="1"/>
          </p:nvPr>
        </p:nvSpPr>
        <p:spPr>
          <a:xfrm>
            <a:off x="280737" y="449179"/>
            <a:ext cx="11073065" cy="5727784"/>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rgbClr val="333333"/>
                </a:solidFill>
                <a:effectLst/>
              </a:rPr>
              <a:t>For Number of Availability Zones, public subnets, private subnets, choose 1.</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solidFill>
                <a:srgbClr val="333333"/>
              </a:solidFill>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i="0" u="none" strike="noStrike" cap="none" normalizeH="0" baseline="0" dirty="0">
              <a:ln>
                <a:noFill/>
              </a:ln>
              <a:solidFill>
                <a:srgbClr val="333333"/>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solidFill>
                <a:srgbClr val="333333"/>
              </a:solidFill>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i="0" u="none" strike="noStrike" cap="none" normalizeH="0" baseline="0" dirty="0">
              <a:ln>
                <a:noFill/>
              </a:ln>
              <a:solidFill>
                <a:srgbClr val="333333"/>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solidFill>
                <a:srgbClr val="333333"/>
              </a:solidFill>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i="0" u="none" strike="noStrike" cap="none" normalizeH="0" baseline="0" dirty="0">
              <a:ln>
                <a:noFill/>
              </a:ln>
              <a:solidFill>
                <a:srgbClr val="333333"/>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solidFill>
                <a:srgbClr val="333333"/>
              </a:solidFill>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i="0" u="none" strike="noStrike" cap="none" normalizeH="0" baseline="0" dirty="0">
              <a:ln>
                <a:noFill/>
              </a:ln>
              <a:solidFill>
                <a:srgbClr val="333333"/>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solidFill>
                <a:srgbClr val="333333"/>
              </a:solidFill>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solidFill>
                  <a:srgbClr val="333333"/>
                </a:solidFill>
              </a:rPr>
              <a:t>Expand customized subnets CIDR blocks in which public subnet us-east 1a and private subnet us-east-1a should has IP addresses 10.0.0.0/24 and 10.0.1.0/24.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rgbClr val="333333"/>
                </a:solidFill>
                <a:effectLst/>
              </a:rPr>
              <a:t>Set NAT gateways </a:t>
            </a:r>
            <a:r>
              <a:rPr lang="en-US" altLang="en-US" sz="1800" dirty="0">
                <a:solidFill>
                  <a:srgbClr val="333333"/>
                </a:solidFill>
              </a:rPr>
              <a:t>In-AZ , VPC endpoints to none and both DNS options should be enabled.</a:t>
            </a:r>
            <a:endParaRPr kumimoji="0" lang="en-US" altLang="en-US" sz="1800" i="0" u="none" strike="noStrike" cap="none" normalizeH="0" baseline="0" dirty="0">
              <a:ln>
                <a:noFill/>
              </a:ln>
              <a:solidFill>
                <a:srgbClr val="333333"/>
              </a:solidFill>
              <a:effectLst/>
            </a:endParaRPr>
          </a:p>
        </p:txBody>
      </p:sp>
      <p:pic>
        <p:nvPicPr>
          <p:cNvPr id="5" name="Picture 4">
            <a:extLst>
              <a:ext uri="{FF2B5EF4-FFF2-40B4-BE49-F238E27FC236}">
                <a16:creationId xmlns:a16="http://schemas.microsoft.com/office/drawing/2014/main" id="{68DC3019-0E49-19BA-BE68-F714E6F179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0812" y="1034715"/>
            <a:ext cx="3923441" cy="2181727"/>
          </a:xfrm>
          <a:prstGeom prst="rect">
            <a:avLst/>
          </a:prstGeom>
        </p:spPr>
      </p:pic>
      <p:pic>
        <p:nvPicPr>
          <p:cNvPr id="9" name="Picture 8">
            <a:extLst>
              <a:ext uri="{FF2B5EF4-FFF2-40B4-BE49-F238E27FC236}">
                <a16:creationId xmlns:a16="http://schemas.microsoft.com/office/drawing/2014/main" id="{FD546AC9-164D-5D94-9F66-450C3B6658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0007" y="4138237"/>
            <a:ext cx="4303740" cy="2420854"/>
          </a:xfrm>
          <a:prstGeom prst="rect">
            <a:avLst/>
          </a:prstGeom>
        </p:spPr>
      </p:pic>
    </p:spTree>
    <p:extLst>
      <p:ext uri="{BB962C8B-B14F-4D97-AF65-F5344CB8AC3E}">
        <p14:creationId xmlns:p14="http://schemas.microsoft.com/office/powerpoint/2010/main" val="705336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2D5F3E-906F-F399-327E-FC015D08E1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8479" y="1379621"/>
            <a:ext cx="4549121" cy="2550695"/>
          </a:xfrm>
        </p:spPr>
      </p:pic>
      <p:sp>
        <p:nvSpPr>
          <p:cNvPr id="7" name="TextBox 6">
            <a:extLst>
              <a:ext uri="{FF2B5EF4-FFF2-40B4-BE49-F238E27FC236}">
                <a16:creationId xmlns:a16="http://schemas.microsoft.com/office/drawing/2014/main" id="{C10CCBA6-F892-A945-2ED8-55BAD08CEAF0}"/>
              </a:ext>
            </a:extLst>
          </p:cNvPr>
          <p:cNvSpPr txBox="1"/>
          <p:nvPr/>
        </p:nvSpPr>
        <p:spPr>
          <a:xfrm>
            <a:off x="248652" y="942291"/>
            <a:ext cx="12320337" cy="3416320"/>
          </a:xfrm>
          <a:prstGeom prst="rect">
            <a:avLst/>
          </a:prstGeom>
          <a:noFill/>
        </p:spPr>
        <p:txBody>
          <a:bodyPr wrap="square">
            <a:spAutoFit/>
          </a:bodyPr>
          <a:lstStyle/>
          <a:p>
            <a:pPr marL="285750" indent="-285750">
              <a:buFont typeface="Arial" panose="020B0604020202020204" pitchFamily="34" charset="0"/>
              <a:buChar char="•"/>
            </a:pPr>
            <a:r>
              <a:rPr lang="en-US" altLang="en-US" dirty="0">
                <a:solidFill>
                  <a:srgbClr val="333333"/>
                </a:solidFill>
              </a:rPr>
              <a:t>In preview we get the information of VPC as shown in the picture, click on create VPC.</a:t>
            </a:r>
          </a:p>
          <a:p>
            <a:pPr marL="285750" indent="-285750">
              <a:buFont typeface="Arial" panose="020B0604020202020204" pitchFamily="34" charset="0"/>
              <a:buChar char="•"/>
            </a:pPr>
            <a:endParaRPr lang="en-US" altLang="en-US" sz="1800" dirty="0">
              <a:solidFill>
                <a:srgbClr val="333333"/>
              </a:solidFill>
            </a:endParaRPr>
          </a:p>
          <a:p>
            <a:pPr marL="285750" indent="-285750">
              <a:buFont typeface="Arial" panose="020B0604020202020204" pitchFamily="34" charset="0"/>
              <a:buChar char="•"/>
            </a:pPr>
            <a:endParaRPr lang="en-US" altLang="en-US" dirty="0">
              <a:solidFill>
                <a:srgbClr val="333333"/>
              </a:solidFill>
            </a:endParaRPr>
          </a:p>
          <a:p>
            <a:pPr marL="285750" indent="-285750">
              <a:buFont typeface="Arial" panose="020B0604020202020204" pitchFamily="34" charset="0"/>
              <a:buChar char="•"/>
            </a:pPr>
            <a:endParaRPr lang="en-US" altLang="en-US" sz="1800" dirty="0">
              <a:solidFill>
                <a:srgbClr val="333333"/>
              </a:solidFill>
            </a:endParaRPr>
          </a:p>
          <a:p>
            <a:pPr marL="285750" indent="-285750">
              <a:buFont typeface="Arial" panose="020B0604020202020204" pitchFamily="34" charset="0"/>
              <a:buChar char="•"/>
            </a:pPr>
            <a:endParaRPr lang="en-US" altLang="en-US" dirty="0">
              <a:solidFill>
                <a:srgbClr val="333333"/>
              </a:solidFill>
            </a:endParaRPr>
          </a:p>
          <a:p>
            <a:pPr marL="285750" indent="-285750">
              <a:buFont typeface="Arial" panose="020B0604020202020204" pitchFamily="34" charset="0"/>
              <a:buChar char="•"/>
            </a:pPr>
            <a:endParaRPr lang="en-US" altLang="en-US" sz="1800" dirty="0">
              <a:solidFill>
                <a:srgbClr val="333333"/>
              </a:solidFill>
            </a:endParaRPr>
          </a:p>
          <a:p>
            <a:pPr marL="285750" indent="-285750">
              <a:buFont typeface="Arial" panose="020B0604020202020204" pitchFamily="34" charset="0"/>
              <a:buChar char="•"/>
            </a:pPr>
            <a:endParaRPr lang="en-US" altLang="en-US" dirty="0">
              <a:solidFill>
                <a:srgbClr val="333333"/>
              </a:solidFill>
            </a:endParaRPr>
          </a:p>
          <a:p>
            <a:pPr marL="285750" indent="-285750">
              <a:buFont typeface="Arial" panose="020B0604020202020204" pitchFamily="34" charset="0"/>
              <a:buChar char="•"/>
            </a:pPr>
            <a:endParaRPr lang="en-US" altLang="en-US" sz="1800" dirty="0">
              <a:solidFill>
                <a:srgbClr val="333333"/>
              </a:solidFill>
            </a:endParaRPr>
          </a:p>
          <a:p>
            <a:pPr marL="285750" indent="-285750">
              <a:buFont typeface="Arial" panose="020B0604020202020204" pitchFamily="34" charset="0"/>
              <a:buChar char="•"/>
            </a:pPr>
            <a:endParaRPr lang="en-US" altLang="en-US" dirty="0">
              <a:solidFill>
                <a:srgbClr val="333333"/>
              </a:solidFill>
            </a:endParaRPr>
          </a:p>
          <a:p>
            <a:pPr marL="285750" indent="-285750">
              <a:buFont typeface="Arial" panose="020B0604020202020204" pitchFamily="34" charset="0"/>
              <a:buChar char="•"/>
            </a:pPr>
            <a:endParaRPr lang="en-US" altLang="en-US" sz="1800" dirty="0">
              <a:solidFill>
                <a:srgbClr val="333333"/>
              </a:solidFill>
            </a:endParaRPr>
          </a:p>
          <a:p>
            <a:pPr marL="285750" indent="-285750">
              <a:buFont typeface="Arial" panose="020B0604020202020204" pitchFamily="34" charset="0"/>
              <a:buChar char="•"/>
            </a:pPr>
            <a:endParaRPr lang="en-US" altLang="en-US" dirty="0">
              <a:solidFill>
                <a:srgbClr val="333333"/>
              </a:solidFill>
            </a:endParaRPr>
          </a:p>
          <a:p>
            <a:pPr marL="285750" indent="-285750">
              <a:buFont typeface="Arial" panose="020B0604020202020204" pitchFamily="34" charset="0"/>
              <a:buChar char="•"/>
            </a:pPr>
            <a:r>
              <a:rPr lang="en-US" altLang="en-US" sz="1800" dirty="0">
                <a:solidFill>
                  <a:srgbClr val="333333"/>
                </a:solidFill>
              </a:rPr>
              <a:t>Once the VPC Resources are created click on view VPC. </a:t>
            </a:r>
            <a:endParaRPr lang="en-IN" dirty="0"/>
          </a:p>
        </p:txBody>
      </p:sp>
      <p:pic>
        <p:nvPicPr>
          <p:cNvPr id="9" name="Picture 8">
            <a:extLst>
              <a:ext uri="{FF2B5EF4-FFF2-40B4-BE49-F238E27FC236}">
                <a16:creationId xmlns:a16="http://schemas.microsoft.com/office/drawing/2014/main" id="{41B3E2F8-247D-FF11-5ABD-D9D9F6A28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655" y="4275221"/>
            <a:ext cx="4719945" cy="2654969"/>
          </a:xfrm>
          <a:prstGeom prst="rect">
            <a:avLst/>
          </a:prstGeom>
        </p:spPr>
      </p:pic>
    </p:spTree>
    <p:extLst>
      <p:ext uri="{BB962C8B-B14F-4D97-AF65-F5344CB8AC3E}">
        <p14:creationId xmlns:p14="http://schemas.microsoft.com/office/powerpoint/2010/main" val="1106197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B2E3CB-DDAC-197D-2A65-DB3065F9107D}"/>
              </a:ext>
            </a:extLst>
          </p:cNvPr>
          <p:cNvSpPr>
            <a:spLocks noGrp="1"/>
          </p:cNvSpPr>
          <p:nvPr>
            <p:ph idx="1"/>
          </p:nvPr>
        </p:nvSpPr>
        <p:spPr>
          <a:xfrm>
            <a:off x="80211" y="247900"/>
            <a:ext cx="11113170" cy="6176963"/>
          </a:xfrm>
        </p:spPr>
        <p:txBody>
          <a:bodyPr>
            <a:normAutofit lnSpcReduction="10000"/>
          </a:bodyPr>
          <a:lstStyle/>
          <a:p>
            <a:r>
              <a:rPr lang="en-US" sz="1800" b="0" i="0" dirty="0">
                <a:solidFill>
                  <a:srgbClr val="333333"/>
                </a:solidFill>
                <a:effectLst/>
              </a:rPr>
              <a:t>The wizard has provisioned a VPC with a public subnet and a private subnet in one Availability Zone with route tables for each subnet. It also created an Internet Gateway and a NAT Gateway.</a:t>
            </a:r>
          </a:p>
          <a:p>
            <a:r>
              <a:rPr lang="en-US" sz="1800" dirty="0">
                <a:solidFill>
                  <a:srgbClr val="333333"/>
                </a:solidFill>
              </a:rPr>
              <a:t>To create additional subnet choose subnets in left side menu and click on create subnet .</a:t>
            </a:r>
          </a:p>
          <a:p>
            <a:r>
              <a:rPr lang="en-US" sz="1800" dirty="0">
                <a:solidFill>
                  <a:srgbClr val="333333"/>
                </a:solidFill>
              </a:rPr>
              <a:t>Give VPC ID as lab-</a:t>
            </a:r>
            <a:r>
              <a:rPr lang="en-US" sz="1800" dirty="0" err="1">
                <a:solidFill>
                  <a:srgbClr val="333333"/>
                </a:solidFill>
              </a:rPr>
              <a:t>vpc</a:t>
            </a:r>
            <a:r>
              <a:rPr lang="en-US" sz="1800" dirty="0">
                <a:solidFill>
                  <a:srgbClr val="333333"/>
                </a:solidFill>
              </a:rPr>
              <a:t> by default and give subnet name as lab-subnet-public2.</a:t>
            </a:r>
          </a:p>
          <a:p>
            <a:r>
              <a:rPr lang="en-US" sz="1800" dirty="0">
                <a:solidFill>
                  <a:srgbClr val="333333"/>
                </a:solidFill>
              </a:rPr>
              <a:t>Select the secondary availability zone as us-east-1b and give IPV4 CIDR block as 10.0.2.0./24,choose create subnet. Subnet is created.</a:t>
            </a:r>
          </a:p>
          <a:p>
            <a:endParaRPr lang="en-US" sz="1800" dirty="0">
              <a:solidFill>
                <a:srgbClr val="333333"/>
              </a:solidFill>
            </a:endParaRPr>
          </a:p>
          <a:p>
            <a:pPr marL="0" indent="0">
              <a:buNone/>
            </a:pPr>
            <a:endParaRPr lang="en-US" sz="1800" dirty="0">
              <a:solidFill>
                <a:srgbClr val="333333"/>
              </a:solidFill>
            </a:endParaRPr>
          </a:p>
          <a:p>
            <a:endParaRPr lang="en-US" sz="1800" dirty="0">
              <a:solidFill>
                <a:srgbClr val="333333"/>
              </a:solidFill>
            </a:endParaRPr>
          </a:p>
          <a:p>
            <a:endParaRPr lang="en-US" sz="1800" dirty="0">
              <a:solidFill>
                <a:srgbClr val="333333"/>
              </a:solidFill>
            </a:endParaRPr>
          </a:p>
          <a:p>
            <a:endParaRPr lang="en-US" sz="1800" dirty="0">
              <a:solidFill>
                <a:srgbClr val="333333"/>
              </a:solidFill>
            </a:endParaRPr>
          </a:p>
          <a:p>
            <a:endParaRPr lang="en-US" sz="1800" dirty="0">
              <a:solidFill>
                <a:srgbClr val="333333"/>
              </a:solidFill>
            </a:endParaRPr>
          </a:p>
          <a:p>
            <a:endParaRPr lang="en-US" sz="1800" dirty="0">
              <a:solidFill>
                <a:srgbClr val="333333"/>
              </a:solidFill>
            </a:endParaRPr>
          </a:p>
          <a:p>
            <a:r>
              <a:rPr lang="en-US" sz="1800" dirty="0">
                <a:solidFill>
                  <a:srgbClr val="333333"/>
                </a:solidFill>
              </a:rPr>
              <a:t>Choose create subnet and give VPC ID as lab-</a:t>
            </a:r>
            <a:r>
              <a:rPr lang="en-US" sz="1800" dirty="0" err="1">
                <a:solidFill>
                  <a:srgbClr val="333333"/>
                </a:solidFill>
              </a:rPr>
              <a:t>vpc</a:t>
            </a:r>
            <a:r>
              <a:rPr lang="en-US" sz="1800" dirty="0">
                <a:solidFill>
                  <a:srgbClr val="333333"/>
                </a:solidFill>
              </a:rPr>
              <a:t> by default and give a subnet name as lab-subnet-private2.</a:t>
            </a:r>
          </a:p>
          <a:p>
            <a:r>
              <a:rPr lang="en-US" sz="1800" dirty="0">
                <a:solidFill>
                  <a:srgbClr val="333333"/>
                </a:solidFill>
              </a:rPr>
              <a:t>Select the secondary availability zone as us-east-1b and give IPV4 CIDR block as 10.0.3.0./24,choose create subnet. Subnet is created.</a:t>
            </a:r>
          </a:p>
          <a:p>
            <a:r>
              <a:rPr lang="en-US" sz="1600" dirty="0">
                <a:solidFill>
                  <a:srgbClr val="333333"/>
                </a:solidFill>
                <a:latin typeface="Open Sans" panose="020B0606030504020204" pitchFamily="34" charset="0"/>
              </a:rPr>
              <a:t>I</a:t>
            </a:r>
            <a:r>
              <a:rPr lang="en-US" sz="1600" i="0" dirty="0">
                <a:solidFill>
                  <a:srgbClr val="333333"/>
                </a:solidFill>
                <a:effectLst/>
                <a:latin typeface="Open Sans" panose="020B0606030504020204" pitchFamily="34" charset="0"/>
              </a:rPr>
              <a:t>n the left navigation pane, choose Route tables.</a:t>
            </a:r>
          </a:p>
          <a:p>
            <a:pPr algn="l"/>
            <a:r>
              <a:rPr lang="en-US" sz="1600" dirty="0">
                <a:solidFill>
                  <a:srgbClr val="333333"/>
                </a:solidFill>
                <a:latin typeface="Open Sans" panose="020B0606030504020204" pitchFamily="34" charset="0"/>
              </a:rPr>
              <a:t>Select </a:t>
            </a:r>
            <a:r>
              <a:rPr lang="en-IN" sz="1800" i="0" dirty="0">
                <a:solidFill>
                  <a:srgbClr val="333333"/>
                </a:solidFill>
                <a:effectLst/>
              </a:rPr>
              <a:t>lab-rtb-private1-us-east-1a route table.</a:t>
            </a:r>
          </a:p>
          <a:p>
            <a:pPr algn="l"/>
            <a:r>
              <a:rPr lang="en-IN" sz="1800" i="0" dirty="0">
                <a:solidFill>
                  <a:srgbClr val="333333"/>
                </a:solidFill>
                <a:effectLst/>
              </a:rPr>
              <a:t> in lower pane choose the routes tab.</a:t>
            </a:r>
          </a:p>
          <a:p>
            <a:endParaRPr lang="en-US" sz="1600" dirty="0">
              <a:solidFill>
                <a:srgbClr val="333333"/>
              </a:solidFill>
            </a:endParaRPr>
          </a:p>
          <a:p>
            <a:endParaRPr lang="en-US" sz="1800" dirty="0">
              <a:solidFill>
                <a:srgbClr val="333333"/>
              </a:solidFill>
            </a:endParaRPr>
          </a:p>
          <a:p>
            <a:endParaRPr lang="en-US" sz="1800" dirty="0">
              <a:solidFill>
                <a:srgbClr val="333333"/>
              </a:solidFill>
            </a:endParaRPr>
          </a:p>
          <a:p>
            <a:endParaRPr lang="en-US" sz="1800" dirty="0">
              <a:solidFill>
                <a:srgbClr val="333333"/>
              </a:solidFill>
            </a:endParaRPr>
          </a:p>
          <a:p>
            <a:endParaRPr lang="en-US" sz="1800" dirty="0">
              <a:solidFill>
                <a:srgbClr val="333333"/>
              </a:solidFill>
            </a:endParaRPr>
          </a:p>
          <a:p>
            <a:endParaRPr lang="en-US" sz="1800" dirty="0">
              <a:solidFill>
                <a:srgbClr val="333333"/>
              </a:solidFill>
            </a:endParaRPr>
          </a:p>
          <a:p>
            <a:endParaRPr lang="en-IN" sz="1800" dirty="0"/>
          </a:p>
        </p:txBody>
      </p:sp>
      <p:pic>
        <p:nvPicPr>
          <p:cNvPr id="5" name="Picture 4">
            <a:extLst>
              <a:ext uri="{FF2B5EF4-FFF2-40B4-BE49-F238E27FC236}">
                <a16:creationId xmlns:a16="http://schemas.microsoft.com/office/drawing/2014/main" id="{D762B7BF-2047-A9C6-F845-762180A8FD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7473" y="1709738"/>
            <a:ext cx="4580231" cy="2453189"/>
          </a:xfrm>
          <a:prstGeom prst="rect">
            <a:avLst/>
          </a:prstGeom>
        </p:spPr>
      </p:pic>
    </p:spTree>
    <p:extLst>
      <p:ext uri="{BB962C8B-B14F-4D97-AF65-F5344CB8AC3E}">
        <p14:creationId xmlns:p14="http://schemas.microsoft.com/office/powerpoint/2010/main" val="2675550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80DD8C-D8A9-882C-3AC5-F5CD8D074D52}"/>
              </a:ext>
            </a:extLst>
          </p:cNvPr>
          <p:cNvSpPr>
            <a:spLocks noGrp="1"/>
          </p:cNvSpPr>
          <p:nvPr>
            <p:ph idx="1"/>
          </p:nvPr>
        </p:nvSpPr>
        <p:spPr>
          <a:xfrm>
            <a:off x="96252" y="3428999"/>
            <a:ext cx="11257549" cy="2747963"/>
          </a:xfrm>
        </p:spPr>
        <p:txBody>
          <a:bodyPr>
            <a:normAutofit/>
          </a:bodyPr>
          <a:lstStyle/>
          <a:p>
            <a:r>
              <a:rPr lang="en-US" sz="1800" dirty="0"/>
              <a:t>Choose the subnet associations tab. choose edit subnet associations.</a:t>
            </a:r>
          </a:p>
          <a:p>
            <a:r>
              <a:rPr lang="en-US" sz="1800" i="0" dirty="0">
                <a:solidFill>
                  <a:srgbClr val="333333"/>
                </a:solidFill>
                <a:effectLst/>
              </a:rPr>
              <a:t>Leave lab-subnet-private1-us-east-1a selected, but also select lab-subnet-private2</a:t>
            </a:r>
            <a:r>
              <a:rPr lang="en-US" sz="1200" dirty="0">
                <a:solidFill>
                  <a:srgbClr val="333333"/>
                </a:solidFill>
                <a:latin typeface="Open Sans" panose="020B0606030504020204" pitchFamily="34" charset="0"/>
              </a:rPr>
              <a:t> </a:t>
            </a:r>
            <a:r>
              <a:rPr lang="en-US" sz="1800" dirty="0">
                <a:solidFill>
                  <a:srgbClr val="333333"/>
                </a:solidFill>
              </a:rPr>
              <a:t>and click on save associations.</a:t>
            </a:r>
            <a:endParaRPr lang="en-US" sz="1200" b="0" i="0" dirty="0">
              <a:solidFill>
                <a:srgbClr val="333333"/>
              </a:solidFill>
              <a:effectLst/>
              <a:latin typeface="Open Sans" panose="020B0606030504020204" pitchFamily="34" charset="0"/>
            </a:endParaRPr>
          </a:p>
          <a:p>
            <a:endParaRPr lang="en-IN" sz="1800" dirty="0"/>
          </a:p>
        </p:txBody>
      </p:sp>
      <p:pic>
        <p:nvPicPr>
          <p:cNvPr id="5" name="Picture 4">
            <a:extLst>
              <a:ext uri="{FF2B5EF4-FFF2-40B4-BE49-F238E27FC236}">
                <a16:creationId xmlns:a16="http://schemas.microsoft.com/office/drawing/2014/main" id="{FA9873A1-0AD9-FA29-A4D1-5F762F5034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9979" y="1010149"/>
            <a:ext cx="3826041" cy="2222335"/>
          </a:xfrm>
          <a:prstGeom prst="rect">
            <a:avLst/>
          </a:prstGeom>
        </p:spPr>
      </p:pic>
      <p:pic>
        <p:nvPicPr>
          <p:cNvPr id="7" name="Picture 6">
            <a:extLst>
              <a:ext uri="{FF2B5EF4-FFF2-40B4-BE49-F238E27FC236}">
                <a16:creationId xmlns:a16="http://schemas.microsoft.com/office/drawing/2014/main" id="{FC06D22D-59EB-2FF0-E4AC-DC47A19FD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9979" y="4268144"/>
            <a:ext cx="4296270" cy="2301098"/>
          </a:xfrm>
          <a:prstGeom prst="rect">
            <a:avLst/>
          </a:prstGeom>
        </p:spPr>
      </p:pic>
    </p:spTree>
    <p:extLst>
      <p:ext uri="{BB962C8B-B14F-4D97-AF65-F5344CB8AC3E}">
        <p14:creationId xmlns:p14="http://schemas.microsoft.com/office/powerpoint/2010/main" val="3359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5605A4-B1B2-313C-2227-8713FBA2B51E}"/>
              </a:ext>
            </a:extLst>
          </p:cNvPr>
          <p:cNvSpPr>
            <a:spLocks noGrp="1"/>
          </p:cNvSpPr>
          <p:nvPr>
            <p:ph idx="1"/>
          </p:nvPr>
        </p:nvSpPr>
        <p:spPr>
          <a:xfrm>
            <a:off x="368968" y="673768"/>
            <a:ext cx="10984834" cy="5503195"/>
          </a:xfrm>
        </p:spPr>
        <p:txBody>
          <a:bodyPr>
            <a:normAutofit/>
          </a:bodyPr>
          <a:lstStyle/>
          <a:p>
            <a:r>
              <a:rPr lang="en-US" sz="1800" dirty="0"/>
              <a:t>Select lab-</a:t>
            </a:r>
            <a:r>
              <a:rPr lang="en-US" sz="1800" dirty="0" err="1"/>
              <a:t>rtb</a:t>
            </a:r>
            <a:r>
              <a:rPr lang="en-US" sz="1800" dirty="0"/>
              <a:t>-public and click on subnet associations tab.</a:t>
            </a:r>
          </a:p>
          <a:p>
            <a:r>
              <a:rPr lang="en-US" sz="1800" i="0" dirty="0">
                <a:solidFill>
                  <a:srgbClr val="333333"/>
                </a:solidFill>
                <a:effectLst/>
              </a:rPr>
              <a:t>Leave lab-subnet-public1-us-east-1a selected, but also select lab-subnet-public2</a:t>
            </a:r>
            <a:r>
              <a:rPr lang="en-US" sz="1200" dirty="0">
                <a:solidFill>
                  <a:srgbClr val="333333"/>
                </a:solidFill>
                <a:latin typeface="Open Sans" panose="020B0606030504020204" pitchFamily="34" charset="0"/>
              </a:rPr>
              <a:t>.</a:t>
            </a:r>
          </a:p>
          <a:p>
            <a:r>
              <a:rPr lang="en-US" sz="1800" dirty="0">
                <a:solidFill>
                  <a:srgbClr val="333333"/>
                </a:solidFill>
              </a:rPr>
              <a:t>Choose save associations.</a:t>
            </a:r>
          </a:p>
          <a:p>
            <a:r>
              <a:rPr lang="en-US" sz="1800" dirty="0">
                <a:solidFill>
                  <a:srgbClr val="333333"/>
                </a:solidFill>
              </a:rPr>
              <a:t>To create a </a:t>
            </a:r>
            <a:r>
              <a:rPr lang="en-US" sz="1800" dirty="0" err="1">
                <a:solidFill>
                  <a:srgbClr val="333333"/>
                </a:solidFill>
              </a:rPr>
              <a:t>vpc</a:t>
            </a:r>
            <a:r>
              <a:rPr lang="en-US" sz="1800" dirty="0">
                <a:solidFill>
                  <a:srgbClr val="333333"/>
                </a:solidFill>
              </a:rPr>
              <a:t> security groups choose security group in the left pane. And click on create security group.</a:t>
            </a:r>
          </a:p>
          <a:p>
            <a:r>
              <a:rPr lang="en-US" sz="1800" dirty="0">
                <a:solidFill>
                  <a:srgbClr val="333333"/>
                </a:solidFill>
              </a:rPr>
              <a:t>Give security group name as web security group and description as enable HTTP </a:t>
            </a:r>
            <a:r>
              <a:rPr lang="en-US" sz="1800" dirty="0" err="1">
                <a:solidFill>
                  <a:srgbClr val="333333"/>
                </a:solidFill>
              </a:rPr>
              <a:t>access,choose</a:t>
            </a:r>
            <a:r>
              <a:rPr lang="en-US" sz="1800" dirty="0">
                <a:solidFill>
                  <a:srgbClr val="333333"/>
                </a:solidFill>
              </a:rPr>
              <a:t> lab </a:t>
            </a:r>
            <a:r>
              <a:rPr lang="en-US" sz="1800" dirty="0" err="1">
                <a:solidFill>
                  <a:srgbClr val="333333"/>
                </a:solidFill>
              </a:rPr>
              <a:t>Vpc</a:t>
            </a:r>
            <a:r>
              <a:rPr lang="en-US" sz="1800" dirty="0">
                <a:solidFill>
                  <a:srgbClr val="333333"/>
                </a:solidFill>
              </a:rPr>
              <a:t>.</a:t>
            </a:r>
          </a:p>
          <a:p>
            <a:endParaRPr lang="en-US" sz="1800" dirty="0">
              <a:solidFill>
                <a:srgbClr val="333333"/>
              </a:solidFill>
            </a:endParaRPr>
          </a:p>
          <a:p>
            <a:endParaRPr lang="en-US" sz="1800" dirty="0">
              <a:solidFill>
                <a:srgbClr val="333333"/>
              </a:solidFill>
            </a:endParaRPr>
          </a:p>
          <a:p>
            <a:endParaRPr lang="en-US" sz="1800" dirty="0">
              <a:solidFill>
                <a:srgbClr val="333333"/>
              </a:solidFill>
            </a:endParaRPr>
          </a:p>
          <a:p>
            <a:endParaRPr lang="en-US" sz="1800" dirty="0">
              <a:solidFill>
                <a:srgbClr val="333333"/>
              </a:solidFill>
            </a:endParaRPr>
          </a:p>
          <a:p>
            <a:endParaRPr lang="en-US" sz="1800" dirty="0">
              <a:solidFill>
                <a:srgbClr val="333333"/>
              </a:solidFill>
            </a:endParaRPr>
          </a:p>
          <a:p>
            <a:endParaRPr lang="en-US" sz="1800" dirty="0">
              <a:solidFill>
                <a:srgbClr val="333333"/>
              </a:solidFill>
            </a:endParaRPr>
          </a:p>
          <a:p>
            <a:endParaRPr lang="en-US" sz="1800" dirty="0">
              <a:solidFill>
                <a:srgbClr val="333333"/>
              </a:solidFill>
            </a:endParaRPr>
          </a:p>
          <a:p>
            <a:r>
              <a:rPr lang="en-US" sz="1800" dirty="0">
                <a:solidFill>
                  <a:srgbClr val="333333"/>
                </a:solidFill>
              </a:rPr>
              <a:t>In inbound pane choose add rule , and then choose HTTP , IPV4 anywhere , in description give permit web requests.</a:t>
            </a:r>
          </a:p>
          <a:p>
            <a:pPr marL="0" indent="0">
              <a:buNone/>
            </a:pPr>
            <a:endParaRPr lang="en-US" sz="1800" dirty="0">
              <a:solidFill>
                <a:srgbClr val="333333"/>
              </a:solidFill>
            </a:endParaRPr>
          </a:p>
        </p:txBody>
      </p:sp>
      <p:pic>
        <p:nvPicPr>
          <p:cNvPr id="7" name="Picture 6">
            <a:extLst>
              <a:ext uri="{FF2B5EF4-FFF2-40B4-BE49-F238E27FC236}">
                <a16:creationId xmlns:a16="http://schemas.microsoft.com/office/drawing/2014/main" id="{23E2A69D-F498-75C5-0A45-C31593966B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0695" y="2499335"/>
            <a:ext cx="4106779" cy="2684888"/>
          </a:xfrm>
          <a:prstGeom prst="rect">
            <a:avLst/>
          </a:prstGeom>
        </p:spPr>
      </p:pic>
    </p:spTree>
    <p:extLst>
      <p:ext uri="{BB962C8B-B14F-4D97-AF65-F5344CB8AC3E}">
        <p14:creationId xmlns:p14="http://schemas.microsoft.com/office/powerpoint/2010/main" val="2252140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F68E-6AF7-F54C-2C94-0AE6528450E4}"/>
              </a:ext>
            </a:extLst>
          </p:cNvPr>
          <p:cNvSpPr>
            <a:spLocks noGrp="1"/>
          </p:cNvSpPr>
          <p:nvPr>
            <p:ph type="ctrTitle"/>
          </p:nvPr>
        </p:nvSpPr>
        <p:spPr>
          <a:xfrm>
            <a:off x="264367" y="-10048"/>
            <a:ext cx="6279502" cy="643812"/>
          </a:xfrm>
        </p:spPr>
        <p:txBody>
          <a:bodyPr>
            <a:noAutofit/>
          </a:bodyPr>
          <a:lstStyle/>
          <a:p>
            <a:pPr algn="just"/>
            <a:r>
              <a:rPr lang="en-US" sz="2400" b="1" u="sng" dirty="0"/>
              <a:t>Launching EC2 instance</a:t>
            </a:r>
            <a:endParaRPr lang="en-IN" sz="2400" b="1" u="sng" dirty="0"/>
          </a:p>
        </p:txBody>
      </p:sp>
      <p:sp>
        <p:nvSpPr>
          <p:cNvPr id="3" name="Subtitle 2">
            <a:extLst>
              <a:ext uri="{FF2B5EF4-FFF2-40B4-BE49-F238E27FC236}">
                <a16:creationId xmlns:a16="http://schemas.microsoft.com/office/drawing/2014/main" id="{7E3FE46F-20D1-A830-5DA8-1C9692863201}"/>
              </a:ext>
            </a:extLst>
          </p:cNvPr>
          <p:cNvSpPr>
            <a:spLocks noGrp="1"/>
          </p:cNvSpPr>
          <p:nvPr>
            <p:ph type="subTitle" idx="1"/>
          </p:nvPr>
        </p:nvSpPr>
        <p:spPr>
          <a:xfrm>
            <a:off x="195943" y="811762"/>
            <a:ext cx="10851502" cy="5775649"/>
          </a:xfrm>
        </p:spPr>
        <p:txBody>
          <a:bodyPr/>
          <a:lstStyle/>
          <a:p>
            <a:pPr marL="457206" indent="-457206" algn="just">
              <a:buFont typeface="Arial" panose="020B0604020202020204" pitchFamily="34" charset="0"/>
              <a:buChar char="•"/>
            </a:pPr>
            <a:r>
              <a:rPr lang="en-US" sz="1800" dirty="0"/>
              <a:t>To launch an EC2 instance we have to login into the AWS academy student portal.</a:t>
            </a:r>
          </a:p>
          <a:p>
            <a:pPr marL="457206" indent="-457206" algn="just">
              <a:lnSpc>
                <a:spcPct val="100000"/>
              </a:lnSpc>
              <a:buFont typeface="Arial" panose="020B0604020202020204" pitchFamily="34" charset="0"/>
              <a:buChar char="•"/>
            </a:pPr>
            <a:r>
              <a:rPr lang="en-US" sz="1800" dirty="0"/>
              <a:t>If you are a student the organization we give you access to learners lab .</a:t>
            </a:r>
          </a:p>
          <a:p>
            <a:pPr marL="457206" indent="-457206" algn="just">
              <a:buFont typeface="Arial" panose="020B0604020202020204" pitchFamily="34" charset="0"/>
              <a:buChar char="•"/>
            </a:pPr>
            <a:r>
              <a:rPr lang="en-US" sz="1800" dirty="0"/>
              <a:t>Open the learners lab and click on modules and then click on leaner lab the site will open as shown in figure below</a:t>
            </a:r>
            <a:r>
              <a:rPr lang="en-US" dirty="0"/>
              <a:t>.</a:t>
            </a:r>
          </a:p>
          <a:p>
            <a:pPr marL="457206" indent="-457206" algn="just">
              <a:buFont typeface="Arial" panose="020B0604020202020204" pitchFamily="34" charset="0"/>
              <a:buChar char="•"/>
            </a:pPr>
            <a:endParaRPr lang="en-US" dirty="0"/>
          </a:p>
          <a:p>
            <a:pPr marL="457206" indent="-457206" algn="just">
              <a:buFont typeface="Arial" panose="020B0604020202020204" pitchFamily="34" charset="0"/>
              <a:buChar char="•"/>
            </a:pPr>
            <a:endParaRPr lang="en-US" dirty="0"/>
          </a:p>
          <a:p>
            <a:pPr marL="457206" indent="-457206" algn="just">
              <a:buFont typeface="Arial" panose="020B0604020202020204" pitchFamily="34" charset="0"/>
              <a:buChar char="•"/>
            </a:pPr>
            <a:endParaRPr lang="en-US" dirty="0"/>
          </a:p>
          <a:p>
            <a:pPr marL="457206" indent="-457206" algn="just">
              <a:buFont typeface="Arial" panose="020B0604020202020204" pitchFamily="34" charset="0"/>
              <a:buChar char="•"/>
            </a:pPr>
            <a:endParaRPr lang="en-US" dirty="0"/>
          </a:p>
          <a:p>
            <a:pPr marL="457206" indent="-457206" algn="just">
              <a:buFont typeface="Arial" panose="020B0604020202020204" pitchFamily="34" charset="0"/>
              <a:buChar char="•"/>
            </a:pPr>
            <a:endParaRPr lang="en-US" dirty="0"/>
          </a:p>
          <a:p>
            <a:pPr marL="457206" indent="-457206" algn="just">
              <a:buFont typeface="Arial" panose="020B0604020202020204" pitchFamily="34" charset="0"/>
              <a:buChar char="•"/>
            </a:pPr>
            <a:endParaRPr lang="en-IN" dirty="0"/>
          </a:p>
          <a:p>
            <a:pPr marL="457206" indent="-457206" algn="just">
              <a:buFont typeface="Arial" panose="020B0604020202020204" pitchFamily="34" charset="0"/>
              <a:buChar char="•"/>
            </a:pPr>
            <a:r>
              <a:rPr lang="en-IN" sz="1800" dirty="0"/>
              <a:t>Read all the instructions given in right side of the sand box and then click on start lab ,when the red colour turns into green colour click on the word AWS a new tab of AWS management close will </a:t>
            </a:r>
            <a:r>
              <a:rPr lang="en-IN" sz="1800" dirty="0" err="1"/>
              <a:t>appers</a:t>
            </a:r>
            <a:r>
              <a:rPr lang="en-IN" sz="1800" dirty="0"/>
              <a:t>.</a:t>
            </a:r>
          </a:p>
          <a:p>
            <a:pPr marL="457206" indent="-457206" algn="just">
              <a:buFont typeface="Arial" panose="020B0604020202020204" pitchFamily="34" charset="0"/>
              <a:buChar char="•"/>
            </a:pPr>
            <a:r>
              <a:rPr lang="en-IN" sz="1800" dirty="0"/>
              <a:t>Search of EC2 service at the service bar if not default visible and select that.</a:t>
            </a:r>
          </a:p>
          <a:p>
            <a:pPr marL="457206" indent="-457206" algn="just">
              <a:buFont typeface="Arial" panose="020B0604020202020204" pitchFamily="34" charset="0"/>
              <a:buChar char="•"/>
            </a:pPr>
            <a:r>
              <a:rPr lang="en-IN" sz="1800" dirty="0"/>
              <a:t>Check the region it should be us east-1 or any other region of your choice.</a:t>
            </a:r>
          </a:p>
          <a:p>
            <a:pPr marL="457206" indent="-457206" algn="just">
              <a:buFont typeface="Arial" panose="020B0604020202020204" pitchFamily="34" charset="0"/>
              <a:buChar char="•"/>
            </a:pPr>
            <a:endParaRPr lang="en-IN" sz="1800" dirty="0"/>
          </a:p>
          <a:p>
            <a:pPr marL="457206" indent="-457206" algn="just">
              <a:buFont typeface="Arial" panose="020B0604020202020204" pitchFamily="34" charset="0"/>
              <a:buChar char="•"/>
            </a:pPr>
            <a:endParaRPr lang="en-IN" sz="1800" dirty="0"/>
          </a:p>
          <a:p>
            <a:pPr marL="457206" indent="-457206" algn="just">
              <a:buFont typeface="Arial" panose="020B0604020202020204" pitchFamily="34" charset="0"/>
              <a:buChar char="•"/>
            </a:pPr>
            <a:endParaRPr lang="en-IN" sz="1800" dirty="0"/>
          </a:p>
          <a:p>
            <a:pPr marL="457206" indent="-457206" algn="just">
              <a:buFont typeface="Arial" panose="020B0604020202020204" pitchFamily="34" charset="0"/>
              <a:buChar char="•"/>
            </a:pPr>
            <a:endParaRPr lang="en-IN" sz="1800" dirty="0"/>
          </a:p>
          <a:p>
            <a:pPr marL="457206" indent="-457206" algn="just">
              <a:buFont typeface="Arial" panose="020B0604020202020204" pitchFamily="34" charset="0"/>
              <a:buChar char="•"/>
            </a:pPr>
            <a:endParaRPr lang="en-IN" sz="1800" dirty="0"/>
          </a:p>
          <a:p>
            <a:pPr marL="457206" indent="-457206" algn="just">
              <a:buFont typeface="Arial" panose="020B0604020202020204" pitchFamily="34" charset="0"/>
              <a:buChar char="•"/>
            </a:pPr>
            <a:endParaRPr lang="en-IN" sz="1800" dirty="0"/>
          </a:p>
          <a:p>
            <a:pPr marL="457206" indent="-457206" algn="just">
              <a:buFont typeface="Arial" panose="020B0604020202020204" pitchFamily="34" charset="0"/>
              <a:buChar char="•"/>
            </a:pPr>
            <a:endParaRPr lang="en-IN" sz="1800" dirty="0"/>
          </a:p>
          <a:p>
            <a:pPr marL="457206" indent="-457206" algn="just">
              <a:buFont typeface="Arial" panose="020B0604020202020204" pitchFamily="34" charset="0"/>
              <a:buChar char="•"/>
            </a:pPr>
            <a:endParaRPr lang="en-IN" sz="1800" dirty="0"/>
          </a:p>
          <a:p>
            <a:pPr marL="457206" indent="-457206" algn="just">
              <a:buFont typeface="Arial" panose="020B0604020202020204" pitchFamily="34" charset="0"/>
              <a:buChar char="•"/>
            </a:pPr>
            <a:endParaRPr lang="en-IN" sz="1800" dirty="0"/>
          </a:p>
          <a:p>
            <a:pPr marL="457206" indent="-457206" algn="just">
              <a:buFont typeface="Arial" panose="020B0604020202020204" pitchFamily="34" charset="0"/>
              <a:buChar char="•"/>
            </a:pPr>
            <a:endParaRPr lang="en-IN" sz="1800" dirty="0"/>
          </a:p>
          <a:p>
            <a:pPr marL="457206" indent="-457206" algn="just">
              <a:buFont typeface="Arial" panose="020B0604020202020204" pitchFamily="34" charset="0"/>
              <a:buChar char="•"/>
            </a:pPr>
            <a:endParaRPr lang="en-IN" sz="1800" dirty="0"/>
          </a:p>
          <a:p>
            <a:pPr marL="457206" indent="-457206" algn="just">
              <a:buFont typeface="Arial" panose="020B0604020202020204" pitchFamily="34" charset="0"/>
              <a:buChar char="•"/>
            </a:pPr>
            <a:endParaRPr lang="en-IN" sz="1800" dirty="0"/>
          </a:p>
          <a:p>
            <a:pPr marL="285753" indent="-285753" algn="just">
              <a:buFont typeface="Arial" panose="020B0604020202020204" pitchFamily="34" charset="0"/>
              <a:buChar char="•"/>
            </a:pPr>
            <a:endParaRPr lang="en-US" sz="1800" dirty="0"/>
          </a:p>
        </p:txBody>
      </p:sp>
      <p:pic>
        <p:nvPicPr>
          <p:cNvPr id="7" name="Picture 6">
            <a:extLst>
              <a:ext uri="{FF2B5EF4-FFF2-40B4-BE49-F238E27FC236}">
                <a16:creationId xmlns:a16="http://schemas.microsoft.com/office/drawing/2014/main" id="{936E72DC-AC50-4363-AE8E-DA685592E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1748" y="1979525"/>
            <a:ext cx="4662195" cy="2984361"/>
          </a:xfrm>
          <a:prstGeom prst="rect">
            <a:avLst/>
          </a:prstGeom>
        </p:spPr>
      </p:pic>
    </p:spTree>
    <p:extLst>
      <p:ext uri="{BB962C8B-B14F-4D97-AF65-F5344CB8AC3E}">
        <p14:creationId xmlns:p14="http://schemas.microsoft.com/office/powerpoint/2010/main" val="4236912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1A1F0E-FA2C-BF0B-8F2A-E2AB90C5CB8D}"/>
              </a:ext>
            </a:extLst>
          </p:cNvPr>
          <p:cNvSpPr>
            <a:spLocks noGrp="1"/>
          </p:cNvSpPr>
          <p:nvPr>
            <p:ph idx="1"/>
          </p:nvPr>
        </p:nvSpPr>
        <p:spPr>
          <a:xfrm>
            <a:off x="228602" y="413920"/>
            <a:ext cx="11610472" cy="4294438"/>
          </a:xfrm>
        </p:spPr>
        <p:txBody>
          <a:bodyPr>
            <a:normAutofit lnSpcReduction="10000"/>
          </a:bodyPr>
          <a:lstStyle/>
          <a:p>
            <a:r>
              <a:rPr lang="en-US" sz="1800" dirty="0"/>
              <a:t>Click on create security groups.</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Security groups will be created successfully.</a:t>
            </a:r>
          </a:p>
          <a:p>
            <a:r>
              <a:rPr lang="en-US" sz="1800" dirty="0"/>
              <a:t>To launch a webserver instance search for ec2 instance in search bar and follow the same steps in which we launched an EC2 instance previously.</a:t>
            </a:r>
          </a:p>
          <a:p>
            <a:r>
              <a:rPr lang="en-US" sz="1800" dirty="0"/>
              <a:t>Configure network settings choose lab </a:t>
            </a:r>
            <a:r>
              <a:rPr lang="en-US" sz="1800" dirty="0" err="1"/>
              <a:t>vpc</a:t>
            </a:r>
            <a:r>
              <a:rPr lang="en-US" sz="1800" dirty="0"/>
              <a:t>, lab-subnet-public2, enable auto sign public IP, select existing security group and click on </a:t>
            </a:r>
            <a:r>
              <a:rPr lang="en-US" sz="1800" dirty="0" err="1"/>
              <a:t>websecurity</a:t>
            </a:r>
            <a:r>
              <a:rPr lang="en-US" sz="1800" dirty="0"/>
              <a:t> group.</a:t>
            </a:r>
            <a:endParaRPr lang="en-IN" sz="1800" dirty="0"/>
          </a:p>
        </p:txBody>
      </p:sp>
      <p:pic>
        <p:nvPicPr>
          <p:cNvPr id="7" name="Picture 6">
            <a:extLst>
              <a:ext uri="{FF2B5EF4-FFF2-40B4-BE49-F238E27FC236}">
                <a16:creationId xmlns:a16="http://schemas.microsoft.com/office/drawing/2014/main" id="{317E8F28-CE47-9275-91D6-C66FE30FC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5494" y="831116"/>
            <a:ext cx="3994484" cy="2337200"/>
          </a:xfrm>
          <a:prstGeom prst="rect">
            <a:avLst/>
          </a:prstGeom>
        </p:spPr>
      </p:pic>
      <p:pic>
        <p:nvPicPr>
          <p:cNvPr id="9" name="Picture 8">
            <a:extLst>
              <a:ext uri="{FF2B5EF4-FFF2-40B4-BE49-F238E27FC236}">
                <a16:creationId xmlns:a16="http://schemas.microsoft.com/office/drawing/2014/main" id="{C4D28D66-6FD5-D627-2E87-57EE1AA45D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2082" y="4403559"/>
            <a:ext cx="3761875" cy="2388480"/>
          </a:xfrm>
          <a:prstGeom prst="rect">
            <a:avLst/>
          </a:prstGeom>
        </p:spPr>
      </p:pic>
    </p:spTree>
    <p:extLst>
      <p:ext uri="{BB962C8B-B14F-4D97-AF65-F5344CB8AC3E}">
        <p14:creationId xmlns:p14="http://schemas.microsoft.com/office/powerpoint/2010/main" val="162769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BB2843-99B3-221F-C300-239D49887A41}"/>
              </a:ext>
            </a:extLst>
          </p:cNvPr>
          <p:cNvSpPr>
            <a:spLocks noGrp="1"/>
          </p:cNvSpPr>
          <p:nvPr>
            <p:ph idx="1"/>
          </p:nvPr>
        </p:nvSpPr>
        <p:spPr>
          <a:xfrm>
            <a:off x="184484" y="320842"/>
            <a:ext cx="11008897" cy="6104021"/>
          </a:xfrm>
        </p:spPr>
        <p:txBody>
          <a:bodyPr>
            <a:noAutofit/>
          </a:bodyPr>
          <a:lstStyle/>
          <a:p>
            <a:r>
              <a:rPr lang="en-US" sz="1800" dirty="0"/>
              <a:t>Expand advanced details and paste the below data in the user data.</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Click on launch instance and go to instances and selected the webserver1.</a:t>
            </a:r>
          </a:p>
          <a:p>
            <a:r>
              <a:rPr lang="en-US" sz="1800" i="0" dirty="0">
                <a:solidFill>
                  <a:srgbClr val="333333"/>
                </a:solidFill>
                <a:effectLst/>
              </a:rPr>
              <a:t>Copy the Public IPv4 DNS value shown in the Details tab at the bottom of the page.</a:t>
            </a:r>
          </a:p>
          <a:p>
            <a:r>
              <a:rPr lang="en-US" sz="1800" i="0" dirty="0">
                <a:solidFill>
                  <a:srgbClr val="333333"/>
                </a:solidFill>
                <a:effectLst/>
              </a:rPr>
              <a:t>Paste it in a new tab and open it.</a:t>
            </a:r>
          </a:p>
          <a:p>
            <a:pPr marL="0" indent="0" algn="l">
              <a:buNone/>
            </a:pPr>
            <a:endParaRPr lang="en-US" sz="1800" b="0" i="0" dirty="0">
              <a:solidFill>
                <a:srgbClr val="333333"/>
              </a:solidFill>
              <a:effectLst/>
            </a:endParaRPr>
          </a:p>
          <a:p>
            <a:endParaRPr lang="en-US" sz="1800" dirty="0"/>
          </a:p>
          <a:p>
            <a:pPr marL="0" indent="0">
              <a:buNone/>
            </a:pPr>
            <a:r>
              <a:rPr lang="en-US" sz="1800" dirty="0"/>
              <a:t>   </a:t>
            </a:r>
          </a:p>
          <a:p>
            <a:pPr marL="0" indent="0">
              <a:buNone/>
            </a:pPr>
            <a:endParaRPr lang="en-IN" sz="1800" dirty="0"/>
          </a:p>
        </p:txBody>
      </p:sp>
      <p:sp>
        <p:nvSpPr>
          <p:cNvPr id="5" name="Rectangle 2">
            <a:extLst>
              <a:ext uri="{FF2B5EF4-FFF2-40B4-BE49-F238E27FC236}">
                <a16:creationId xmlns:a16="http://schemas.microsoft.com/office/drawing/2014/main" id="{0E35741D-6116-EDA9-853A-7CB8713BBEA3}"/>
              </a:ext>
            </a:extLst>
          </p:cNvPr>
          <p:cNvSpPr>
            <a:spLocks noChangeArrowheads="1"/>
          </p:cNvSpPr>
          <p:nvPr/>
        </p:nvSpPr>
        <p:spPr bwMode="auto">
          <a:xfrm>
            <a:off x="625642" y="594229"/>
            <a:ext cx="7989367" cy="1354217"/>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effectLst/>
                <a:latin typeface="inherit"/>
              </a:rPr>
              <a:t>#!/bin/bash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effectLst/>
                <a:latin typeface="inherit"/>
              </a:rPr>
              <a:t># Install Apache Web Server and PHP</a:t>
            </a:r>
            <a:endParaRPr kumimoji="0" lang="en-US" altLang="en-US" sz="110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err="1">
                <a:ln>
                  <a:noFill/>
                </a:ln>
                <a:effectLst/>
                <a:latin typeface="inherit"/>
              </a:rPr>
              <a:t>sudo</a:t>
            </a:r>
            <a:r>
              <a:rPr kumimoji="0" lang="en-US" altLang="en-US" sz="1100" i="0" u="none" strike="noStrike" cap="none" normalizeH="0" baseline="0" dirty="0">
                <a:ln>
                  <a:noFill/>
                </a:ln>
                <a:effectLst/>
                <a:latin typeface="inherit"/>
              </a:rPr>
              <a:t> </a:t>
            </a:r>
            <a:r>
              <a:rPr kumimoji="0" lang="en-US" altLang="en-US" sz="1100" i="0" u="none" strike="noStrike" cap="none" normalizeH="0" baseline="0" dirty="0" err="1">
                <a:ln>
                  <a:noFill/>
                </a:ln>
                <a:effectLst/>
                <a:latin typeface="inherit"/>
              </a:rPr>
              <a:t>dnf</a:t>
            </a:r>
            <a:r>
              <a:rPr kumimoji="0" lang="en-US" altLang="en-US" sz="1100" i="0" u="none" strike="noStrike" cap="none" normalizeH="0" baseline="0" dirty="0">
                <a:ln>
                  <a:noFill/>
                </a:ln>
                <a:effectLst/>
                <a:latin typeface="inherit"/>
              </a:rPr>
              <a:t> install -y httpd </a:t>
            </a:r>
            <a:r>
              <a:rPr kumimoji="0" lang="en-US" altLang="en-US" sz="1100" i="0" u="none" strike="noStrike" cap="none" normalizeH="0" baseline="0" dirty="0" err="1">
                <a:ln>
                  <a:noFill/>
                </a:ln>
                <a:effectLst/>
                <a:latin typeface="inherit"/>
              </a:rPr>
              <a:t>wget</a:t>
            </a:r>
            <a:r>
              <a:rPr kumimoji="0" lang="en-US" altLang="en-US" sz="1100" i="0" u="none" strike="noStrike" cap="none" normalizeH="0" baseline="0" dirty="0">
                <a:ln>
                  <a:noFill/>
                </a:ln>
                <a:effectLst/>
                <a:latin typeface="inherit"/>
              </a:rPr>
              <a:t> </a:t>
            </a:r>
            <a:r>
              <a:rPr kumimoji="0" lang="en-US" altLang="en-US" sz="1100" i="0" u="none" strike="noStrike" cap="none" normalizeH="0" baseline="0" dirty="0" err="1">
                <a:ln>
                  <a:noFill/>
                </a:ln>
                <a:effectLst/>
                <a:latin typeface="inherit"/>
              </a:rPr>
              <a:t>php</a:t>
            </a:r>
            <a:r>
              <a:rPr kumimoji="0" lang="en-US" altLang="en-US" sz="1100" i="0" u="none" strike="noStrike" cap="none" normalizeH="0" baseline="0" dirty="0">
                <a:ln>
                  <a:noFill/>
                </a:ln>
                <a:effectLst/>
                <a:latin typeface="inherit"/>
              </a:rPr>
              <a:t> mariadb105-server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effectLst/>
                <a:latin typeface="inherit"/>
              </a:rPr>
              <a:t># Download Lab </a:t>
            </a:r>
            <a:r>
              <a:rPr kumimoji="0" lang="en-US" altLang="en-US" sz="1100" i="0" u="none" strike="noStrike" cap="none" normalizeH="0" baseline="0" dirty="0" err="1">
                <a:ln>
                  <a:noFill/>
                </a:ln>
                <a:effectLst/>
                <a:latin typeface="inherit"/>
              </a:rPr>
              <a:t>fileswget</a:t>
            </a:r>
            <a:r>
              <a:rPr kumimoji="0" lang="en-US" altLang="en-US" sz="1100" i="0" u="none" strike="noStrike" cap="none" normalizeH="0" baseline="0" dirty="0">
                <a:ln>
                  <a:noFill/>
                </a:ln>
                <a:effectLst/>
                <a:latin typeface="inherit"/>
              </a:rPr>
              <a:t> https://aws-tc-largeobjects.s3.us-west-2.amazonaws.com/CUR-TF-100-ACCLFO-2-9026/2-lab2-vpc/s3/lab-app.zip</a:t>
            </a:r>
            <a:endParaRPr kumimoji="0" lang="en-US" altLang="en-US" sz="110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effectLst/>
                <a:latin typeface="inherit"/>
              </a:rPr>
              <a:t>unzip lab-app.zip -d /var/www/html/</a:t>
            </a:r>
            <a:endParaRPr kumimoji="0" lang="en-US" altLang="en-US" sz="110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effectLst/>
                <a:latin typeface="inherit"/>
              </a:rPr>
              <a:t># Turn on web server</a:t>
            </a:r>
            <a:endParaRPr kumimoji="0" lang="en-US" altLang="en-US" sz="110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err="1">
                <a:ln>
                  <a:noFill/>
                </a:ln>
                <a:effectLst/>
                <a:latin typeface="inherit"/>
              </a:rPr>
              <a:t>chkconfig</a:t>
            </a:r>
            <a:r>
              <a:rPr kumimoji="0" lang="en-US" altLang="en-US" sz="1100" i="0" u="none" strike="noStrike" cap="none" normalizeH="0" baseline="0" dirty="0">
                <a:ln>
                  <a:noFill/>
                </a:ln>
                <a:effectLst/>
                <a:latin typeface="inherit"/>
              </a:rPr>
              <a:t> httpd on</a:t>
            </a:r>
            <a:endParaRPr kumimoji="0" lang="en-US" altLang="en-US" sz="110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effectLst/>
                <a:latin typeface="inherit"/>
              </a:rPr>
              <a:t>service httpd start</a:t>
            </a:r>
            <a:endParaRPr kumimoji="0" lang="en-US" altLang="en-US" sz="1100" i="0" u="none" strike="noStrike" cap="none" normalizeH="0" baseline="0" dirty="0">
              <a:ln>
                <a:noFill/>
              </a:ln>
              <a:effectLst/>
              <a:latin typeface="Arial" panose="020B0604020202020204" pitchFamily="34" charset="0"/>
            </a:endParaRPr>
          </a:p>
        </p:txBody>
      </p:sp>
      <p:pic>
        <p:nvPicPr>
          <p:cNvPr id="7" name="Picture 6">
            <a:extLst>
              <a:ext uri="{FF2B5EF4-FFF2-40B4-BE49-F238E27FC236}">
                <a16:creationId xmlns:a16="http://schemas.microsoft.com/office/drawing/2014/main" id="{4828175A-000B-4888-F9F5-DE8CC64BA61F}"/>
              </a:ext>
            </a:extLst>
          </p:cNvPr>
          <p:cNvPicPr>
            <a:picLocks noChangeAspect="1"/>
          </p:cNvPicPr>
          <p:nvPr/>
        </p:nvPicPr>
        <p:blipFill>
          <a:blip r:embed="rId2"/>
          <a:stretch>
            <a:fillRect/>
          </a:stretch>
        </p:blipFill>
        <p:spPr>
          <a:xfrm>
            <a:off x="2447066" y="1515478"/>
            <a:ext cx="4506939" cy="2535153"/>
          </a:xfrm>
          <a:prstGeom prst="rect">
            <a:avLst/>
          </a:prstGeom>
        </p:spPr>
      </p:pic>
    </p:spTree>
    <p:extLst>
      <p:ext uri="{BB962C8B-B14F-4D97-AF65-F5344CB8AC3E}">
        <p14:creationId xmlns:p14="http://schemas.microsoft.com/office/powerpoint/2010/main" val="804872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DCDE18-3567-1C76-DCD4-DFC70161E98F}"/>
              </a:ext>
            </a:extLst>
          </p:cNvPr>
          <p:cNvSpPr>
            <a:spLocks noGrp="1"/>
          </p:cNvSpPr>
          <p:nvPr>
            <p:ph idx="1"/>
          </p:nvPr>
        </p:nvSpPr>
        <p:spPr>
          <a:xfrm>
            <a:off x="336884" y="56147"/>
            <a:ext cx="11016918" cy="6120816"/>
          </a:xfrm>
        </p:spPr>
        <p:txBody>
          <a:bodyPr>
            <a:normAutofit/>
          </a:bodyPr>
          <a:lstStyle/>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r>
              <a:rPr lang="en-US" sz="1800" dirty="0"/>
              <a:t>You will get page as shown the </a:t>
            </a:r>
            <a:r>
              <a:rPr lang="en-US" sz="1800" dirty="0" err="1"/>
              <a:t>the</a:t>
            </a:r>
            <a:r>
              <a:rPr lang="en-US" sz="1800" dirty="0"/>
              <a:t> below picture. and then end the lab.</a:t>
            </a:r>
            <a:endParaRPr lang="en-IN" sz="1800" dirty="0"/>
          </a:p>
        </p:txBody>
      </p:sp>
      <p:pic>
        <p:nvPicPr>
          <p:cNvPr id="5" name="Picture 4">
            <a:extLst>
              <a:ext uri="{FF2B5EF4-FFF2-40B4-BE49-F238E27FC236}">
                <a16:creationId xmlns:a16="http://schemas.microsoft.com/office/drawing/2014/main" id="{4A92D472-4B61-BD4D-6B76-E76262C859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906" y="180407"/>
            <a:ext cx="4802992" cy="2572501"/>
          </a:xfrm>
          <a:prstGeom prst="rect">
            <a:avLst/>
          </a:prstGeom>
        </p:spPr>
      </p:pic>
      <p:pic>
        <p:nvPicPr>
          <p:cNvPr id="9" name="Picture 8">
            <a:extLst>
              <a:ext uri="{FF2B5EF4-FFF2-40B4-BE49-F238E27FC236}">
                <a16:creationId xmlns:a16="http://schemas.microsoft.com/office/drawing/2014/main" id="{69478859-4375-3C96-25A5-05E2D7DC1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1742" y="3604461"/>
            <a:ext cx="4573336" cy="2572502"/>
          </a:xfrm>
          <a:prstGeom prst="rect">
            <a:avLst/>
          </a:prstGeom>
        </p:spPr>
      </p:pic>
    </p:spTree>
    <p:extLst>
      <p:ext uri="{BB962C8B-B14F-4D97-AF65-F5344CB8AC3E}">
        <p14:creationId xmlns:p14="http://schemas.microsoft.com/office/powerpoint/2010/main" val="3547184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FD60E-12BE-9335-8B1F-AB2AF25C48F5}"/>
              </a:ext>
            </a:extLst>
          </p:cNvPr>
          <p:cNvSpPr>
            <a:spLocks noGrp="1"/>
          </p:cNvSpPr>
          <p:nvPr>
            <p:ph type="title"/>
          </p:nvPr>
        </p:nvSpPr>
        <p:spPr>
          <a:xfrm>
            <a:off x="315688" y="369076"/>
            <a:ext cx="4788157" cy="530614"/>
          </a:xfrm>
        </p:spPr>
        <p:txBody>
          <a:bodyPr>
            <a:normAutofit/>
          </a:bodyPr>
          <a:lstStyle/>
          <a:p>
            <a:r>
              <a:rPr lang="en-US" sz="2400" b="1" u="sng" dirty="0"/>
              <a:t>Working with EBS</a:t>
            </a:r>
            <a:endParaRPr lang="en-IN" sz="2400" b="1" u="sng" dirty="0"/>
          </a:p>
        </p:txBody>
      </p:sp>
      <p:sp>
        <p:nvSpPr>
          <p:cNvPr id="3" name="Content Placeholder 2">
            <a:extLst>
              <a:ext uri="{FF2B5EF4-FFF2-40B4-BE49-F238E27FC236}">
                <a16:creationId xmlns:a16="http://schemas.microsoft.com/office/drawing/2014/main" id="{7CB76A4F-58A8-5491-5057-5C3927E43A98}"/>
              </a:ext>
            </a:extLst>
          </p:cNvPr>
          <p:cNvSpPr>
            <a:spLocks noGrp="1"/>
          </p:cNvSpPr>
          <p:nvPr>
            <p:ph idx="1"/>
          </p:nvPr>
        </p:nvSpPr>
        <p:spPr>
          <a:xfrm>
            <a:off x="242596" y="979714"/>
            <a:ext cx="11111206" cy="5243903"/>
          </a:xfrm>
        </p:spPr>
        <p:txBody>
          <a:bodyPr>
            <a:normAutofit/>
          </a:bodyPr>
          <a:lstStyle/>
          <a:p>
            <a:endParaRPr lang="en-IN" sz="1800" dirty="0"/>
          </a:p>
        </p:txBody>
      </p:sp>
    </p:spTree>
    <p:extLst>
      <p:ext uri="{BB962C8B-B14F-4D97-AF65-F5344CB8AC3E}">
        <p14:creationId xmlns:p14="http://schemas.microsoft.com/office/powerpoint/2010/main" val="798402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A89ACAC-CD6F-481A-0027-46CDBE8DFA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03800" y="60649"/>
            <a:ext cx="4891113" cy="2864498"/>
          </a:xfrm>
        </p:spPr>
      </p:pic>
      <p:sp>
        <p:nvSpPr>
          <p:cNvPr id="9" name="TextBox 8">
            <a:extLst>
              <a:ext uri="{FF2B5EF4-FFF2-40B4-BE49-F238E27FC236}">
                <a16:creationId xmlns:a16="http://schemas.microsoft.com/office/drawing/2014/main" id="{401D3277-5A59-1291-CBD9-5008CFB189FF}"/>
              </a:ext>
            </a:extLst>
          </p:cNvPr>
          <p:cNvSpPr txBox="1"/>
          <p:nvPr/>
        </p:nvSpPr>
        <p:spPr>
          <a:xfrm>
            <a:off x="242596" y="3105835"/>
            <a:ext cx="11765902" cy="369332"/>
          </a:xfrm>
          <a:prstGeom prst="rect">
            <a:avLst/>
          </a:prstGeom>
          <a:noFill/>
        </p:spPr>
        <p:txBody>
          <a:bodyPr wrap="square">
            <a:spAutoFit/>
          </a:bodyPr>
          <a:lstStyle/>
          <a:p>
            <a:pPr marL="285753" indent="-285753" algn="just">
              <a:buFont typeface="Arial" panose="020B0604020202020204" pitchFamily="34" charset="0"/>
              <a:buChar char="•"/>
            </a:pPr>
            <a:r>
              <a:rPr lang="en-US" dirty="0"/>
              <a:t>Click on launch instance to create an instance.</a:t>
            </a:r>
            <a:endParaRPr lang="en-IN" dirty="0"/>
          </a:p>
        </p:txBody>
      </p:sp>
      <p:pic>
        <p:nvPicPr>
          <p:cNvPr id="11" name="Picture 10">
            <a:extLst>
              <a:ext uri="{FF2B5EF4-FFF2-40B4-BE49-F238E27FC236}">
                <a16:creationId xmlns:a16="http://schemas.microsoft.com/office/drawing/2014/main" id="{B61ED234-2CDA-DE51-452D-A88A8431BA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3038" y="3581206"/>
            <a:ext cx="5159828" cy="2902403"/>
          </a:xfrm>
          <a:prstGeom prst="rect">
            <a:avLst/>
          </a:prstGeom>
        </p:spPr>
      </p:pic>
    </p:spTree>
    <p:extLst>
      <p:ext uri="{BB962C8B-B14F-4D97-AF65-F5344CB8AC3E}">
        <p14:creationId xmlns:p14="http://schemas.microsoft.com/office/powerpoint/2010/main" val="526438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865329-AEFE-8E96-06E7-F07814C4A2BC}"/>
              </a:ext>
            </a:extLst>
          </p:cNvPr>
          <p:cNvSpPr>
            <a:spLocks noGrp="1"/>
          </p:cNvSpPr>
          <p:nvPr>
            <p:ph idx="1"/>
          </p:nvPr>
        </p:nvSpPr>
        <p:spPr>
          <a:xfrm>
            <a:off x="186612" y="214604"/>
            <a:ext cx="11167188" cy="5962359"/>
          </a:xfrm>
        </p:spPr>
        <p:txBody>
          <a:bodyPr>
            <a:normAutofit/>
          </a:bodyPr>
          <a:lstStyle/>
          <a:p>
            <a:pPr algn="just">
              <a:lnSpc>
                <a:spcPct val="100000"/>
              </a:lnSpc>
            </a:pPr>
            <a:r>
              <a:rPr lang="en-US" sz="1800" dirty="0"/>
              <a:t>A new page will appear there we have give name for the server and then we have select the server of your choice. I have selected windows server .check the instance type to be in t3.micro</a:t>
            </a:r>
          </a:p>
          <a:p>
            <a:pPr algn="just">
              <a:lnSpc>
                <a:spcPct val="100000"/>
              </a:lnSpc>
            </a:pPr>
            <a:endParaRPr lang="en-US" sz="1800" dirty="0"/>
          </a:p>
          <a:p>
            <a:pPr algn="just">
              <a:lnSpc>
                <a:spcPct val="100000"/>
              </a:lnSpc>
            </a:pPr>
            <a:endParaRPr lang="en-US" sz="1800" dirty="0"/>
          </a:p>
          <a:p>
            <a:pPr algn="just">
              <a:lnSpc>
                <a:spcPct val="100000"/>
              </a:lnSpc>
            </a:pPr>
            <a:endParaRPr lang="en-US" sz="1800" dirty="0"/>
          </a:p>
          <a:p>
            <a:pPr algn="just">
              <a:lnSpc>
                <a:spcPct val="100000"/>
              </a:lnSpc>
            </a:pPr>
            <a:endParaRPr lang="en-US" sz="1800" dirty="0"/>
          </a:p>
          <a:p>
            <a:pPr algn="just">
              <a:lnSpc>
                <a:spcPct val="100000"/>
              </a:lnSpc>
            </a:pPr>
            <a:endParaRPr lang="en-US" sz="1800" dirty="0"/>
          </a:p>
          <a:p>
            <a:pPr marL="0" indent="0" algn="just">
              <a:lnSpc>
                <a:spcPct val="100000"/>
              </a:lnSpc>
              <a:buNone/>
            </a:pPr>
            <a:endParaRPr lang="en-US" sz="1800" dirty="0"/>
          </a:p>
          <a:p>
            <a:pPr algn="just">
              <a:lnSpc>
                <a:spcPct val="100000"/>
              </a:lnSpc>
            </a:pPr>
            <a:r>
              <a:rPr lang="en-US" sz="1800" dirty="0"/>
              <a:t>And we see to create key value pair give a name of your </a:t>
            </a:r>
            <a:r>
              <a:rPr lang="en-US" sz="1800" dirty="0" err="1"/>
              <a:t>choics</a:t>
            </a:r>
            <a:r>
              <a:rPr lang="en-US" sz="1800" dirty="0"/>
              <a:t> the file format can be either .</a:t>
            </a:r>
            <a:r>
              <a:rPr lang="en-US" sz="1800" dirty="0" err="1"/>
              <a:t>pem</a:t>
            </a:r>
            <a:r>
              <a:rPr lang="en-US" sz="1800" dirty="0"/>
              <a:t> or .</a:t>
            </a:r>
            <a:r>
              <a:rPr lang="en-US" sz="1800" dirty="0" err="1"/>
              <a:t>ppk</a:t>
            </a:r>
            <a:r>
              <a:rPr lang="en-US" sz="1800" dirty="0"/>
              <a:t>(it requires putty to be installed) I have selected </a:t>
            </a:r>
            <a:r>
              <a:rPr lang="en-US" sz="1800" dirty="0" err="1"/>
              <a:t>pem</a:t>
            </a:r>
            <a:r>
              <a:rPr lang="en-US" sz="1800" dirty="0"/>
              <a:t> .a </a:t>
            </a:r>
            <a:r>
              <a:rPr lang="en-US" sz="1800" dirty="0" err="1"/>
              <a:t>pem</a:t>
            </a:r>
            <a:r>
              <a:rPr lang="en-US" sz="1800" dirty="0"/>
              <a:t> will be </a:t>
            </a:r>
            <a:r>
              <a:rPr lang="en-US" sz="1800" dirty="0" err="1"/>
              <a:t>downloded</a:t>
            </a:r>
            <a:r>
              <a:rPr lang="en-US" sz="1800" dirty="0"/>
              <a:t>. Click on launch instance</a:t>
            </a:r>
          </a:p>
          <a:p>
            <a:pPr marL="0" indent="0" algn="just">
              <a:lnSpc>
                <a:spcPct val="100000"/>
              </a:lnSpc>
              <a:buNone/>
            </a:pPr>
            <a:endParaRPr lang="en-US" sz="1800" dirty="0"/>
          </a:p>
          <a:p>
            <a:pPr algn="just">
              <a:lnSpc>
                <a:spcPct val="100000"/>
              </a:lnSpc>
            </a:pPr>
            <a:endParaRPr lang="en-US" sz="1800" dirty="0"/>
          </a:p>
          <a:p>
            <a:pPr marL="0" indent="0" algn="just">
              <a:lnSpc>
                <a:spcPct val="100000"/>
              </a:lnSpc>
              <a:buNone/>
            </a:pPr>
            <a:endParaRPr lang="en-IN" sz="1800" dirty="0"/>
          </a:p>
        </p:txBody>
      </p:sp>
      <p:pic>
        <p:nvPicPr>
          <p:cNvPr id="5" name="Picture 4">
            <a:extLst>
              <a:ext uri="{FF2B5EF4-FFF2-40B4-BE49-F238E27FC236}">
                <a16:creationId xmlns:a16="http://schemas.microsoft.com/office/drawing/2014/main" id="{7BD193DD-402F-ABD0-8EC6-AB36BAB520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9183" y="836109"/>
            <a:ext cx="5097625" cy="2393400"/>
          </a:xfrm>
          <a:prstGeom prst="rect">
            <a:avLst/>
          </a:prstGeom>
        </p:spPr>
      </p:pic>
      <p:pic>
        <p:nvPicPr>
          <p:cNvPr id="7" name="Picture 6">
            <a:extLst>
              <a:ext uri="{FF2B5EF4-FFF2-40B4-BE49-F238E27FC236}">
                <a16:creationId xmlns:a16="http://schemas.microsoft.com/office/drawing/2014/main" id="{892B65C3-6C0F-4AEF-CE66-1B90981F38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1475" y="3899068"/>
            <a:ext cx="4878805" cy="2744328"/>
          </a:xfrm>
          <a:prstGeom prst="rect">
            <a:avLst/>
          </a:prstGeom>
        </p:spPr>
      </p:pic>
    </p:spTree>
    <p:extLst>
      <p:ext uri="{BB962C8B-B14F-4D97-AF65-F5344CB8AC3E}">
        <p14:creationId xmlns:p14="http://schemas.microsoft.com/office/powerpoint/2010/main" val="1683736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F66A77-06DB-4ACE-A207-20BAEAB511A9}"/>
              </a:ext>
            </a:extLst>
          </p:cNvPr>
          <p:cNvSpPr>
            <a:spLocks noGrp="1"/>
          </p:cNvSpPr>
          <p:nvPr>
            <p:ph idx="1"/>
          </p:nvPr>
        </p:nvSpPr>
        <p:spPr>
          <a:xfrm>
            <a:off x="139959" y="205273"/>
            <a:ext cx="11213841" cy="6522098"/>
          </a:xfrm>
        </p:spPr>
        <p:txBody>
          <a:bodyPr>
            <a:normAutofit/>
          </a:bodyPr>
          <a:lstStyle/>
          <a:p>
            <a:r>
              <a:rPr lang="en-US" sz="1800" dirty="0"/>
              <a:t>Go to instances in which the menu has given the left side of the screen .Select the instance and click on connect to connect the instance to another server which I have taken windows. Check the status of the server </a:t>
            </a:r>
            <a:r>
              <a:rPr lang="en-US" sz="1800" dirty="0" err="1"/>
              <a:t>wheather</a:t>
            </a:r>
            <a:r>
              <a:rPr lang="en-US" sz="1800" dirty="0"/>
              <a:t> it is running or not. And study the information of the corresponding instance provided.</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And then go to RDP client download the remote desktop file for the next process and click on get password.</a:t>
            </a:r>
            <a:endParaRPr lang="en-IN" sz="1800" dirty="0"/>
          </a:p>
        </p:txBody>
      </p:sp>
      <p:pic>
        <p:nvPicPr>
          <p:cNvPr id="5" name="Picture 4">
            <a:extLst>
              <a:ext uri="{FF2B5EF4-FFF2-40B4-BE49-F238E27FC236}">
                <a16:creationId xmlns:a16="http://schemas.microsoft.com/office/drawing/2014/main" id="{2AB1A5F4-35A2-5CEF-18B9-3E2988DEFA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7803" y="1063689"/>
            <a:ext cx="4627985" cy="2603242"/>
          </a:xfrm>
          <a:prstGeom prst="rect">
            <a:avLst/>
          </a:prstGeom>
        </p:spPr>
      </p:pic>
      <p:pic>
        <p:nvPicPr>
          <p:cNvPr id="7" name="Picture 6">
            <a:extLst>
              <a:ext uri="{FF2B5EF4-FFF2-40B4-BE49-F238E27FC236}">
                <a16:creationId xmlns:a16="http://schemas.microsoft.com/office/drawing/2014/main" id="{E894FB78-6063-0007-A9A1-C5223FF404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7803" y="4029074"/>
            <a:ext cx="4562671" cy="2566502"/>
          </a:xfrm>
          <a:prstGeom prst="rect">
            <a:avLst/>
          </a:prstGeom>
        </p:spPr>
      </p:pic>
    </p:spTree>
    <p:extLst>
      <p:ext uri="{BB962C8B-B14F-4D97-AF65-F5344CB8AC3E}">
        <p14:creationId xmlns:p14="http://schemas.microsoft.com/office/powerpoint/2010/main" val="3623085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BD08D0-922F-16B4-1807-E4D78041EF93}"/>
              </a:ext>
            </a:extLst>
          </p:cNvPr>
          <p:cNvSpPr>
            <a:spLocks noGrp="1"/>
          </p:cNvSpPr>
          <p:nvPr>
            <p:ph idx="1"/>
          </p:nvPr>
        </p:nvSpPr>
        <p:spPr>
          <a:xfrm>
            <a:off x="345233" y="513184"/>
            <a:ext cx="11008567" cy="6216479"/>
          </a:xfrm>
        </p:spPr>
        <p:txBody>
          <a:bodyPr>
            <a:normAutofit lnSpcReduction="10000"/>
          </a:bodyPr>
          <a:lstStyle/>
          <a:p>
            <a:r>
              <a:rPr lang="en-US" sz="1800" dirty="0"/>
              <a:t>When we create a key value pair at first a file will be downloaded with the given server name upload it in the private key file and decrypt the password copy it.</a:t>
            </a:r>
          </a:p>
          <a:p>
            <a:r>
              <a:rPr lang="en-US" sz="1800" dirty="0"/>
              <a:t>Open the remote desktop file which we have downloaded if not appears on the screen go to downloads and open it . Paste the password.</a:t>
            </a:r>
          </a:p>
          <a:p>
            <a:endParaRPr lang="en-US" sz="1800" dirty="0"/>
          </a:p>
          <a:p>
            <a:endParaRPr lang="en-US" sz="1800" dirty="0"/>
          </a:p>
          <a:p>
            <a:pPr marL="0" indent="0">
              <a:buNone/>
            </a:pPr>
            <a:endParaRPr lang="en-US" sz="1800" dirty="0"/>
          </a:p>
          <a:p>
            <a:endParaRPr lang="en-US" sz="1800" dirty="0"/>
          </a:p>
          <a:p>
            <a:endParaRPr lang="en-US" sz="1800" dirty="0"/>
          </a:p>
          <a:p>
            <a:endParaRPr lang="en-US" sz="1800" dirty="0"/>
          </a:p>
          <a:p>
            <a:r>
              <a:rPr lang="en-US" sz="1800" dirty="0"/>
              <a:t>Click on connect and then yes .</a:t>
            </a:r>
          </a:p>
          <a:p>
            <a:endParaRPr lang="en-US" sz="1800" dirty="0"/>
          </a:p>
          <a:p>
            <a:endParaRPr lang="en-US" sz="1800" dirty="0"/>
          </a:p>
          <a:p>
            <a:endParaRPr lang="en-US" sz="1800" dirty="0"/>
          </a:p>
          <a:p>
            <a:endParaRPr lang="en-US" sz="1800" dirty="0"/>
          </a:p>
          <a:p>
            <a:endParaRPr lang="en-US" sz="1800" dirty="0"/>
          </a:p>
          <a:p>
            <a:endParaRPr lang="en-US" sz="1800" dirty="0"/>
          </a:p>
          <a:p>
            <a:pPr marL="0" indent="0">
              <a:buNone/>
            </a:pPr>
            <a:r>
              <a:rPr lang="en-US" sz="1800" dirty="0"/>
              <a:t> </a:t>
            </a:r>
            <a:endParaRPr lang="en-IN" sz="1600" dirty="0"/>
          </a:p>
        </p:txBody>
      </p:sp>
      <p:pic>
        <p:nvPicPr>
          <p:cNvPr id="5" name="Picture 4">
            <a:extLst>
              <a:ext uri="{FF2B5EF4-FFF2-40B4-BE49-F238E27FC236}">
                <a16:creationId xmlns:a16="http://schemas.microsoft.com/office/drawing/2014/main" id="{0083071F-B3A5-66DA-625C-13324B911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0908" y="4216295"/>
            <a:ext cx="4611397" cy="2593911"/>
          </a:xfrm>
          <a:prstGeom prst="rect">
            <a:avLst/>
          </a:prstGeom>
        </p:spPr>
      </p:pic>
      <p:pic>
        <p:nvPicPr>
          <p:cNvPr id="7" name="Picture 6">
            <a:extLst>
              <a:ext uri="{FF2B5EF4-FFF2-40B4-BE49-F238E27FC236}">
                <a16:creationId xmlns:a16="http://schemas.microsoft.com/office/drawing/2014/main" id="{22CEB7F3-47B6-32A0-6CFE-05A10E359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1224" y="1472126"/>
            <a:ext cx="3854797" cy="2339157"/>
          </a:xfrm>
          <a:prstGeom prst="rect">
            <a:avLst/>
          </a:prstGeom>
        </p:spPr>
      </p:pic>
    </p:spTree>
    <p:extLst>
      <p:ext uri="{BB962C8B-B14F-4D97-AF65-F5344CB8AC3E}">
        <p14:creationId xmlns:p14="http://schemas.microsoft.com/office/powerpoint/2010/main" val="303031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D75EF34-ED40-3C88-7936-A170F0CB0F49}"/>
              </a:ext>
            </a:extLst>
          </p:cNvPr>
          <p:cNvSpPr txBox="1"/>
          <p:nvPr/>
        </p:nvSpPr>
        <p:spPr>
          <a:xfrm>
            <a:off x="352926" y="1411705"/>
            <a:ext cx="12023558" cy="4247317"/>
          </a:xfrm>
          <a:prstGeom prst="rect">
            <a:avLst/>
          </a:prstGeom>
          <a:noFill/>
        </p:spPr>
        <p:txBody>
          <a:bodyPr wrap="square">
            <a:spAutoFit/>
          </a:bodyPr>
          <a:lstStyle/>
          <a:p>
            <a:pPr marL="285750" indent="-285750">
              <a:buFont typeface="Arial" panose="020B0604020202020204" pitchFamily="34" charset="0"/>
              <a:buChar char="•"/>
            </a:pPr>
            <a:r>
              <a:rPr lang="en-US" sz="1800" dirty="0"/>
              <a:t>A New window will appears in which the EC2 instance is connected and close the window </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1800" dirty="0"/>
              <a:t> </a:t>
            </a:r>
            <a:r>
              <a:rPr lang="en-US" dirty="0"/>
              <a:t>I</a:t>
            </a:r>
            <a:r>
              <a:rPr lang="en-US" sz="1800" dirty="0"/>
              <a:t>n the instances click on actions and stop the instance after that click on terminate the instance it delete the instance permanently.</a:t>
            </a:r>
          </a:p>
          <a:p>
            <a:pPr marL="285750" indent="-285750">
              <a:buFont typeface="Arial" panose="020B0604020202020204" pitchFamily="34" charset="0"/>
              <a:buChar char="•"/>
            </a:pPr>
            <a:r>
              <a:rPr lang="en-US" sz="1800" dirty="0"/>
              <a:t>And finally end the lab .</a:t>
            </a:r>
          </a:p>
        </p:txBody>
      </p:sp>
      <p:pic>
        <p:nvPicPr>
          <p:cNvPr id="9" name="Picture 8">
            <a:extLst>
              <a:ext uri="{FF2B5EF4-FFF2-40B4-BE49-F238E27FC236}">
                <a16:creationId xmlns:a16="http://schemas.microsoft.com/office/drawing/2014/main" id="{1389D5E3-DD25-27AE-0CAE-09C4F9839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7686" y="1852686"/>
            <a:ext cx="4529690" cy="2685323"/>
          </a:xfrm>
          <a:prstGeom prst="rect">
            <a:avLst/>
          </a:prstGeom>
        </p:spPr>
      </p:pic>
    </p:spTree>
    <p:extLst>
      <p:ext uri="{BB962C8B-B14F-4D97-AF65-F5344CB8AC3E}">
        <p14:creationId xmlns:p14="http://schemas.microsoft.com/office/powerpoint/2010/main" val="3787624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88B1D-72E3-58E4-5615-A02395C607EC}"/>
              </a:ext>
            </a:extLst>
          </p:cNvPr>
          <p:cNvSpPr>
            <a:spLocks noGrp="1"/>
          </p:cNvSpPr>
          <p:nvPr>
            <p:ph type="title"/>
          </p:nvPr>
        </p:nvSpPr>
        <p:spPr>
          <a:xfrm>
            <a:off x="0" y="0"/>
            <a:ext cx="11353800" cy="1166327"/>
          </a:xfrm>
        </p:spPr>
        <p:txBody>
          <a:bodyPr>
            <a:normAutofit/>
          </a:bodyPr>
          <a:lstStyle/>
          <a:p>
            <a:pPr algn="just"/>
            <a:r>
              <a:rPr lang="en-US" sz="2400" b="1" u="sng" dirty="0"/>
              <a:t>AWS IAM(IDENTITY AND ACESS MANAGEMENT):</a:t>
            </a:r>
            <a:endParaRPr lang="en-IN" sz="2400" b="1" u="sng" dirty="0"/>
          </a:p>
        </p:txBody>
      </p:sp>
      <p:sp>
        <p:nvSpPr>
          <p:cNvPr id="3" name="Content Placeholder 2">
            <a:extLst>
              <a:ext uri="{FF2B5EF4-FFF2-40B4-BE49-F238E27FC236}">
                <a16:creationId xmlns:a16="http://schemas.microsoft.com/office/drawing/2014/main" id="{78D8BFFB-E28A-0300-B3E6-E8EF345CB0A9}"/>
              </a:ext>
            </a:extLst>
          </p:cNvPr>
          <p:cNvSpPr>
            <a:spLocks noGrp="1"/>
          </p:cNvSpPr>
          <p:nvPr>
            <p:ph idx="1"/>
          </p:nvPr>
        </p:nvSpPr>
        <p:spPr>
          <a:xfrm>
            <a:off x="195943" y="867747"/>
            <a:ext cx="11157857" cy="5915608"/>
          </a:xfrm>
        </p:spPr>
        <p:txBody>
          <a:bodyPr>
            <a:normAutofit/>
          </a:bodyPr>
          <a:lstStyle/>
          <a:p>
            <a:r>
              <a:rPr lang="en-US" sz="1800" dirty="0"/>
              <a:t>Login in to the </a:t>
            </a:r>
            <a:r>
              <a:rPr lang="en-US" sz="1800" dirty="0" err="1"/>
              <a:t>aws</a:t>
            </a:r>
            <a:r>
              <a:rPr lang="en-US" sz="1800" dirty="0"/>
              <a:t> academy start lab perform the lab by given </a:t>
            </a:r>
            <a:r>
              <a:rPr lang="en-US" sz="1800" dirty="0" err="1"/>
              <a:t>insructions</a:t>
            </a:r>
            <a:r>
              <a:rPr lang="en-US" sz="1800" dirty="0"/>
              <a:t> and go to AWS management console search for IAM service .</a:t>
            </a:r>
          </a:p>
          <a:p>
            <a:r>
              <a:rPr lang="en-US" sz="1800" dirty="0"/>
              <a:t>Go to groups appears on the left side menu and then click on create group ,give a group name of your choice.</a:t>
            </a:r>
          </a:p>
          <a:p>
            <a:r>
              <a:rPr lang="en-US" sz="1800" dirty="0"/>
              <a:t>Select permission policy of your choice I have selected EC2 fill access means it will allow users of the group to access anything. And then click on create group.</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And then add users to the group we can add many </a:t>
            </a:r>
            <a:r>
              <a:rPr lang="en-US" sz="1800" dirty="0" err="1"/>
              <a:t>no.of</a:t>
            </a:r>
            <a:r>
              <a:rPr lang="en-US" sz="1800" dirty="0"/>
              <a:t> users to the group which we have </a:t>
            </a:r>
            <a:r>
              <a:rPr lang="en-US" sz="1800" dirty="0" err="1"/>
              <a:t>created.give</a:t>
            </a:r>
            <a:r>
              <a:rPr lang="en-US" sz="1800" dirty="0"/>
              <a:t> the names for the users and click on the check and then select create IAM user.</a:t>
            </a:r>
          </a:p>
          <a:p>
            <a:r>
              <a:rPr lang="en-US" sz="1800" dirty="0"/>
              <a:t>If you want to create a new password give custom password or other wise leave it as autogenerate the pass and if you want to change the password for ever sign leave the tick mark or remove it as shown in the picture below</a:t>
            </a:r>
          </a:p>
          <a:p>
            <a:endParaRPr lang="en-US" sz="1800" dirty="0"/>
          </a:p>
          <a:p>
            <a:endParaRPr lang="en-US" sz="1800" dirty="0"/>
          </a:p>
          <a:p>
            <a:endParaRPr lang="en-US" sz="1800" dirty="0"/>
          </a:p>
          <a:p>
            <a:endParaRPr lang="en-IN" sz="1800" dirty="0"/>
          </a:p>
        </p:txBody>
      </p:sp>
      <p:pic>
        <p:nvPicPr>
          <p:cNvPr id="5" name="Picture 4">
            <a:extLst>
              <a:ext uri="{FF2B5EF4-FFF2-40B4-BE49-F238E27FC236}">
                <a16:creationId xmlns:a16="http://schemas.microsoft.com/office/drawing/2014/main" id="{80ACC98E-FC5B-207C-1708-1F9C915674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0563" y="2399658"/>
            <a:ext cx="4923938" cy="2717774"/>
          </a:xfrm>
          <a:prstGeom prst="rect">
            <a:avLst/>
          </a:prstGeom>
        </p:spPr>
      </p:pic>
    </p:spTree>
    <p:extLst>
      <p:ext uri="{BB962C8B-B14F-4D97-AF65-F5344CB8AC3E}">
        <p14:creationId xmlns:p14="http://schemas.microsoft.com/office/powerpoint/2010/main" val="3865819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46E5C3B-0B2A-2E20-FF3B-1403C695FA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5796" y="222059"/>
            <a:ext cx="5374434" cy="2878566"/>
          </a:xfrm>
        </p:spPr>
      </p:pic>
      <p:sp>
        <p:nvSpPr>
          <p:cNvPr id="9" name="TextBox 8">
            <a:extLst>
              <a:ext uri="{FF2B5EF4-FFF2-40B4-BE49-F238E27FC236}">
                <a16:creationId xmlns:a16="http://schemas.microsoft.com/office/drawing/2014/main" id="{9E41AE33-3DAD-ADB4-C603-11F8DDF08EDB}"/>
              </a:ext>
            </a:extLst>
          </p:cNvPr>
          <p:cNvSpPr txBox="1"/>
          <p:nvPr/>
        </p:nvSpPr>
        <p:spPr>
          <a:xfrm>
            <a:off x="494522" y="3275044"/>
            <a:ext cx="10870164" cy="369332"/>
          </a:xfrm>
          <a:prstGeom prst="rect">
            <a:avLst/>
          </a:prstGeom>
          <a:noFill/>
        </p:spPr>
        <p:txBody>
          <a:bodyPr wrap="square">
            <a:spAutoFit/>
          </a:bodyPr>
          <a:lstStyle/>
          <a:p>
            <a:pPr marL="285753" indent="-285753">
              <a:buFont typeface="Arial" panose="020B0604020202020204" pitchFamily="34" charset="0"/>
              <a:buChar char="•"/>
            </a:pPr>
            <a:r>
              <a:rPr lang="en-US" dirty="0"/>
              <a:t>Click on next and then the new page will appears with the user information and permissions.</a:t>
            </a:r>
          </a:p>
        </p:txBody>
      </p:sp>
      <p:pic>
        <p:nvPicPr>
          <p:cNvPr id="11" name="Picture 10">
            <a:extLst>
              <a:ext uri="{FF2B5EF4-FFF2-40B4-BE49-F238E27FC236}">
                <a16:creationId xmlns:a16="http://schemas.microsoft.com/office/drawing/2014/main" id="{808E6EB8-784E-680B-8FDF-992A84B3AD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5144" y="3818795"/>
            <a:ext cx="5285086" cy="2817146"/>
          </a:xfrm>
          <a:prstGeom prst="rect">
            <a:avLst/>
          </a:prstGeom>
        </p:spPr>
      </p:pic>
    </p:spTree>
    <p:extLst>
      <p:ext uri="{BB962C8B-B14F-4D97-AF65-F5344CB8AC3E}">
        <p14:creationId xmlns:p14="http://schemas.microsoft.com/office/powerpoint/2010/main" val="37929995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249</TotalTime>
  <Words>1570</Words>
  <Application>Microsoft Office PowerPoint</Application>
  <PresentationFormat>Widescreen</PresentationFormat>
  <Paragraphs>241</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Aldhabi</vt:lpstr>
      <vt:lpstr>Arial</vt:lpstr>
      <vt:lpstr>Calibri</vt:lpstr>
      <vt:lpstr>Calibri Light</vt:lpstr>
      <vt:lpstr>inherit</vt:lpstr>
      <vt:lpstr>Open Sans</vt:lpstr>
      <vt:lpstr>Office Theme</vt:lpstr>
      <vt:lpstr>PowerPoint Presentation</vt:lpstr>
      <vt:lpstr>Launching EC2 instance</vt:lpstr>
      <vt:lpstr>PowerPoint Presentation</vt:lpstr>
      <vt:lpstr>PowerPoint Presentation</vt:lpstr>
      <vt:lpstr>PowerPoint Presentation</vt:lpstr>
      <vt:lpstr>PowerPoint Presentation</vt:lpstr>
      <vt:lpstr>PowerPoint Presentation</vt:lpstr>
      <vt:lpstr>AWS IAM(IDENTITY AND ACESS MANAGEMENT):</vt:lpstr>
      <vt:lpstr>PowerPoint Presentation</vt:lpstr>
      <vt:lpstr>PowerPoint Presentation</vt:lpstr>
      <vt:lpstr>Cloud watch</vt:lpstr>
      <vt:lpstr>PowerPoint Presentation</vt:lpstr>
      <vt:lpstr>AWS VPC(Virtual private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with EBS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Medisetti Vasantha</dc:creator>
  <cp:lastModifiedBy>Medisetti Vasantha</cp:lastModifiedBy>
  <cp:revision>3</cp:revision>
  <dcterms:created xsi:type="dcterms:W3CDTF">2023-04-03T15:16:22Z</dcterms:created>
  <dcterms:modified xsi:type="dcterms:W3CDTF">2023-04-04T03:55:57Z</dcterms:modified>
</cp:coreProperties>
</file>